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9309100" cy="705326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91">
          <p15:clr>
            <a:srgbClr val="A4A3A4"/>
          </p15:clr>
        </p15:guide>
        <p15:guide id="2" orient="horz" pos="144">
          <p15:clr>
            <a:srgbClr val="A4A3A4"/>
          </p15:clr>
        </p15:guide>
        <p15:guide id="3" orient="horz" pos="3140">
          <p15:clr>
            <a:srgbClr val="A4A3A4"/>
          </p15:clr>
        </p15:guide>
        <p15:guide id="4" orient="horz" pos="1200">
          <p15:clr>
            <a:srgbClr val="A4A3A4"/>
          </p15:clr>
        </p15:guide>
        <p15:guide id="5" orient="horz" pos="1488">
          <p15:clr>
            <a:srgbClr val="A4A3A4"/>
          </p15:clr>
        </p15:guide>
        <p15:guide id="6" pos="2880">
          <p15:clr>
            <a:srgbClr val="A4A3A4"/>
          </p15:clr>
        </p15:guide>
        <p15:guide id="7" pos="408">
          <p15:clr>
            <a:srgbClr val="A4A3A4"/>
          </p15:clr>
        </p15:guide>
        <p15:guide id="8" pos="5520">
          <p15:clr>
            <a:srgbClr val="A4A3A4"/>
          </p15:clr>
        </p15:guide>
        <p15:guide id="9" pos="240">
          <p15:clr>
            <a:srgbClr val="A4A3A4"/>
          </p15:clr>
        </p15:guide>
      </p15:sldGuideLst>
    </p:ext>
    <p:ext uri="{2D200454-40CA-4A62-9FC3-DE9A4176ACB9}">
      <p15:notesGuideLst xmlns:p15="http://schemas.microsoft.com/office/powerpoint/2012/main">
        <p15:guide id="1" orient="horz" pos="2222">
          <p15:clr>
            <a:srgbClr val="A4A3A4"/>
          </p15:clr>
        </p15:guide>
        <p15:guide id="2" pos="29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170495-EF7F-4292-A06D-FACBEA8D1566}">
  <a:tblStyle styleId="{4A170495-EF7F-4292-A06D-FACBEA8D156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FFF"/>
          </a:solidFill>
        </a:fill>
      </a:tcStyle>
    </a:wholeTbl>
    <a:band1H>
      <a:tcTxStyle/>
      <a:tcStyle>
        <a:tcBdr/>
        <a:fill>
          <a:solidFill>
            <a:srgbClr val="D2DDFF"/>
          </a:solidFill>
        </a:fill>
      </a:tcStyle>
    </a:band1H>
    <a:band2H>
      <a:tcTxStyle/>
      <a:tcStyle>
        <a:tcBdr/>
      </a:tcStyle>
    </a:band2H>
    <a:band1V>
      <a:tcTxStyle/>
      <a:tcStyle>
        <a:tcBdr/>
        <a:fill>
          <a:solidFill>
            <a:srgbClr val="D2DDFF"/>
          </a:solidFill>
        </a:fill>
      </a:tcStyle>
    </a:band1V>
    <a:band2V>
      <a:tcTxStyle/>
      <a:tcStyle>
        <a:tcBdr/>
      </a:tcStyle>
    </a:band2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891"/>
        <p:guide orient="horz" pos="144"/>
        <p:guide orient="horz" pos="3140"/>
        <p:guide orient="horz" pos="1200"/>
        <p:guide orient="horz" pos="1488"/>
        <p:guide pos="2880"/>
        <p:guide pos="408"/>
        <p:guide pos="5520"/>
        <p:guide pos="240"/>
      </p:guideLst>
    </p:cSldViewPr>
  </p:slideViewPr>
  <p:notesViewPr>
    <p:cSldViewPr snapToGrid="0">
      <p:cViewPr varScale="1">
        <p:scale>
          <a:sx n="100" d="100"/>
          <a:sy n="100" d="100"/>
        </p:scale>
        <p:origin x="0" y="0"/>
      </p:cViewPr>
      <p:guideLst>
        <p:guide orient="horz" pos="2222"/>
        <p:guide pos="29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2663"/>
        <p:cNvGrpSpPr/>
        <p:nvPr/>
      </p:nvGrpSpPr>
      <p:grpSpPr>
        <a:xfrm>
          <a:off x="0" y="0"/>
          <a:ext cx="0" cy="0"/>
          <a:chOff x="0" y="0"/>
          <a:chExt cx="0" cy="0"/>
        </a:xfrm>
      </p:grpSpPr>
      <p:sp>
        <p:nvSpPr>
          <p:cNvPr id="1862664" name="Google Shape;1862664;n"/>
          <p:cNvSpPr txBox="1">
            <a:spLocks noGrp="1"/>
          </p:cNvSpPr>
          <p:nvPr>
            <p:ph type="hdr" idx="2"/>
          </p:nvPr>
        </p:nvSpPr>
        <p:spPr>
          <a:xfrm>
            <a:off x="2" y="1"/>
            <a:ext cx="4034400" cy="353400"/>
          </a:xfrm>
          <a:prstGeom prst="rect">
            <a:avLst/>
          </a:prstGeom>
          <a:noFill/>
          <a:ln>
            <a:noFill/>
          </a:ln>
        </p:spPr>
        <p:txBody>
          <a:bodyPr spcFirstLastPara="1" wrap="square" lIns="93400" tIns="46700" rIns="93400" bIns="46700" anchor="t" anchorCtr="0">
            <a:noAutofit/>
          </a:bodyPr>
          <a:lstStyle>
            <a:lvl1pPr marR="0" lvl="0" algn="l" rtl="0">
              <a:spcBef>
                <a:spcPts val="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5pPr>
            <a:lvl6pPr marR="0" lvl="5"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6pPr>
            <a:lvl7pPr marR="0" lvl="6"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7pPr>
            <a:lvl8pPr marR="0" lvl="7"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8pPr>
            <a:lvl9pPr marR="0" lvl="8"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9pPr>
          </a:lstStyle>
          <a:p>
            <a:endParaRPr/>
          </a:p>
        </p:txBody>
      </p:sp>
      <p:sp>
        <p:nvSpPr>
          <p:cNvPr id="1862665" name="Google Shape;1862665;n"/>
          <p:cNvSpPr txBox="1">
            <a:spLocks noGrp="1"/>
          </p:cNvSpPr>
          <p:nvPr>
            <p:ph type="dt" idx="10"/>
          </p:nvPr>
        </p:nvSpPr>
        <p:spPr>
          <a:xfrm>
            <a:off x="5272733" y="1"/>
            <a:ext cx="4034400" cy="353400"/>
          </a:xfrm>
          <a:prstGeom prst="rect">
            <a:avLst/>
          </a:prstGeom>
          <a:noFill/>
          <a:ln>
            <a:noFill/>
          </a:ln>
        </p:spPr>
        <p:txBody>
          <a:bodyPr spcFirstLastPara="1" wrap="square" lIns="93400" tIns="46700" rIns="93400" bIns="46700" anchor="t" anchorCtr="0">
            <a:noAutofit/>
          </a:bodyPr>
          <a:lstStyle>
            <a:lvl1pPr marR="0" lvl="0" algn="r" rtl="0">
              <a:spcBef>
                <a:spcPts val="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5pPr>
            <a:lvl6pPr marR="0" lvl="5"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6pPr>
            <a:lvl7pPr marR="0" lvl="6"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7pPr>
            <a:lvl8pPr marR="0" lvl="7"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8pPr>
            <a:lvl9pPr marR="0" lvl="8"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9pPr>
          </a:lstStyle>
          <a:p>
            <a:endParaRPr/>
          </a:p>
        </p:txBody>
      </p:sp>
      <p:sp>
        <p:nvSpPr>
          <p:cNvPr id="1862666" name="Google Shape;1862666;n"/>
          <p:cNvSpPr>
            <a:spLocks noGrp="1" noRot="1" noChangeAspect="1"/>
          </p:cNvSpPr>
          <p:nvPr>
            <p:ph type="sldImg" idx="3"/>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2667" name="Google Shape;1862667;n"/>
          <p:cNvSpPr txBox="1">
            <a:spLocks noGrp="1"/>
          </p:cNvSpPr>
          <p:nvPr>
            <p:ph type="body" idx="1"/>
          </p:nvPr>
        </p:nvSpPr>
        <p:spPr>
          <a:xfrm>
            <a:off x="931320" y="3350534"/>
            <a:ext cx="7446600" cy="3174300"/>
          </a:xfrm>
          <a:prstGeom prst="rect">
            <a:avLst/>
          </a:prstGeom>
          <a:noFill/>
          <a:ln>
            <a:noFill/>
          </a:ln>
        </p:spPr>
        <p:txBody>
          <a:bodyPr spcFirstLastPara="1" wrap="square" lIns="93400" tIns="46700" rIns="93400" bIns="46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862668" name="Google Shape;1862668;n"/>
          <p:cNvSpPr txBox="1">
            <a:spLocks noGrp="1"/>
          </p:cNvSpPr>
          <p:nvPr>
            <p:ph type="ftr" idx="11"/>
          </p:nvPr>
        </p:nvSpPr>
        <p:spPr>
          <a:xfrm>
            <a:off x="2" y="6698735"/>
            <a:ext cx="4034400" cy="353400"/>
          </a:xfrm>
          <a:prstGeom prst="rect">
            <a:avLst/>
          </a:prstGeom>
          <a:noFill/>
          <a:ln>
            <a:noFill/>
          </a:ln>
        </p:spPr>
        <p:txBody>
          <a:bodyPr spcFirstLastPara="1" wrap="square" lIns="93400" tIns="46700" rIns="93400" bIns="46700" anchor="b" anchorCtr="0">
            <a:noAutofit/>
          </a:bodyPr>
          <a:lstStyle>
            <a:lvl1pPr marR="0" lvl="0" algn="l" rtl="0">
              <a:spcBef>
                <a:spcPts val="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2pPr>
            <a:lvl3pPr marR="0" lvl="2"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3pPr>
            <a:lvl4pPr marR="0" lvl="3"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4pPr>
            <a:lvl5pPr marR="0" lvl="4"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5pPr>
            <a:lvl6pPr marR="0" lvl="5"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6pPr>
            <a:lvl7pPr marR="0" lvl="6"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7pPr>
            <a:lvl8pPr marR="0" lvl="7"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8pPr>
            <a:lvl9pPr marR="0" lvl="8" algn="l" rtl="0">
              <a:spcBef>
                <a:spcPts val="0"/>
              </a:spcBef>
              <a:spcAft>
                <a:spcPts val="0"/>
              </a:spcAft>
              <a:buSzPts val="1400"/>
              <a:buNone/>
              <a:defRPr sz="3200" b="1" i="0" u="none" strike="noStrike" cap="none">
                <a:solidFill>
                  <a:schemeClr val="dk1"/>
                </a:solidFill>
                <a:effectLst>
                  <a:outerShdw blurRad="38100" dist="38100" dir="2700000" algn="tl">
                    <a:srgbClr val="000000">
                      <a:alpha val="43137"/>
                    </a:srgbClr>
                  </a:outerShdw>
                </a:effectLst>
                <a:latin typeface="Arial"/>
                <a:ea typeface="Arial"/>
                <a:cs typeface="Arial"/>
                <a:sym typeface="Arial"/>
              </a:defRPr>
            </a:lvl9pPr>
          </a:lstStyle>
          <a:p>
            <a:endParaRPr/>
          </a:p>
        </p:txBody>
      </p:sp>
      <p:sp>
        <p:nvSpPr>
          <p:cNvPr id="1862669" name="Google Shape;1862669;n"/>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a:t>
            </a:fld>
            <a:endParaRPr sz="12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722"/>
        <p:cNvGrpSpPr/>
        <p:nvPr/>
      </p:nvGrpSpPr>
      <p:grpSpPr>
        <a:xfrm>
          <a:off x="0" y="0"/>
          <a:ext cx="0" cy="0"/>
          <a:chOff x="0" y="0"/>
          <a:chExt cx="0" cy="0"/>
        </a:xfrm>
      </p:grpSpPr>
      <p:sp>
        <p:nvSpPr>
          <p:cNvPr id="1862723" name="Google Shape;1862723;p1: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1862724" name="Google Shape;1862724;p1: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725" name="Google Shape;1862725;p1:notes"/>
          <p:cNvSpPr txBox="1">
            <a:spLocks noGrp="1"/>
          </p:cNvSpPr>
          <p:nvPr>
            <p:ph type="body" idx="1"/>
          </p:nvPr>
        </p:nvSpPr>
        <p:spPr>
          <a:xfrm>
            <a:off x="1242426" y="3350537"/>
            <a:ext cx="6824100" cy="3161700"/>
          </a:xfrm>
          <a:prstGeom prst="rect">
            <a:avLst/>
          </a:prstGeom>
          <a:noFill/>
          <a:ln>
            <a:noFill/>
          </a:ln>
        </p:spPr>
        <p:txBody>
          <a:bodyPr spcFirstLastPara="1" wrap="square" lIns="91650" tIns="45825" rIns="91650" bIns="458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31"/>
        <p:cNvGrpSpPr/>
        <p:nvPr/>
      </p:nvGrpSpPr>
      <p:grpSpPr>
        <a:xfrm>
          <a:off x="0" y="0"/>
          <a:ext cx="0" cy="0"/>
          <a:chOff x="0" y="0"/>
          <a:chExt cx="0" cy="0"/>
        </a:xfrm>
      </p:grpSpPr>
      <p:sp>
        <p:nvSpPr>
          <p:cNvPr id="1862832" name="Google Shape;1862832;p10: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33" name="Google Shape;1862833;p10: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37"/>
        <p:cNvGrpSpPr/>
        <p:nvPr/>
      </p:nvGrpSpPr>
      <p:grpSpPr>
        <a:xfrm>
          <a:off x="0" y="0"/>
          <a:ext cx="0" cy="0"/>
          <a:chOff x="0" y="0"/>
          <a:chExt cx="0" cy="0"/>
        </a:xfrm>
      </p:grpSpPr>
      <p:sp>
        <p:nvSpPr>
          <p:cNvPr id="1862838" name="Google Shape;1862838;p11: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39" name="Google Shape;1862839;p11: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45"/>
        <p:cNvGrpSpPr/>
        <p:nvPr/>
      </p:nvGrpSpPr>
      <p:grpSpPr>
        <a:xfrm>
          <a:off x="0" y="0"/>
          <a:ext cx="0" cy="0"/>
          <a:chOff x="0" y="0"/>
          <a:chExt cx="0" cy="0"/>
        </a:xfrm>
      </p:grpSpPr>
      <p:sp>
        <p:nvSpPr>
          <p:cNvPr id="1862846" name="Google Shape;1862846;p12: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47" name="Google Shape;1862847;p12: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50"/>
        <p:cNvGrpSpPr/>
        <p:nvPr/>
      </p:nvGrpSpPr>
      <p:grpSpPr>
        <a:xfrm>
          <a:off x="0" y="0"/>
          <a:ext cx="0" cy="0"/>
          <a:chOff x="0" y="0"/>
          <a:chExt cx="0" cy="0"/>
        </a:xfrm>
      </p:grpSpPr>
      <p:sp>
        <p:nvSpPr>
          <p:cNvPr id="1862851" name="Google Shape;1862851;p13: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52" name="Google Shape;1862852;p13: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56"/>
        <p:cNvGrpSpPr/>
        <p:nvPr/>
      </p:nvGrpSpPr>
      <p:grpSpPr>
        <a:xfrm>
          <a:off x="0" y="0"/>
          <a:ext cx="0" cy="0"/>
          <a:chOff x="0" y="0"/>
          <a:chExt cx="0" cy="0"/>
        </a:xfrm>
      </p:grpSpPr>
      <p:sp>
        <p:nvSpPr>
          <p:cNvPr id="1862857" name="Google Shape;1862857;p14: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58" name="Google Shape;1862858;p14: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62"/>
        <p:cNvGrpSpPr/>
        <p:nvPr/>
      </p:nvGrpSpPr>
      <p:grpSpPr>
        <a:xfrm>
          <a:off x="0" y="0"/>
          <a:ext cx="0" cy="0"/>
          <a:chOff x="0" y="0"/>
          <a:chExt cx="0" cy="0"/>
        </a:xfrm>
      </p:grpSpPr>
      <p:sp>
        <p:nvSpPr>
          <p:cNvPr id="1862863" name="Google Shape;1862863;p15: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64" name="Google Shape;1862864;p15: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68"/>
        <p:cNvGrpSpPr/>
        <p:nvPr/>
      </p:nvGrpSpPr>
      <p:grpSpPr>
        <a:xfrm>
          <a:off x="0" y="0"/>
          <a:ext cx="0" cy="0"/>
          <a:chOff x="0" y="0"/>
          <a:chExt cx="0" cy="0"/>
        </a:xfrm>
      </p:grpSpPr>
      <p:sp>
        <p:nvSpPr>
          <p:cNvPr id="1862869" name="Google Shape;1862869;p16: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70" name="Google Shape;1862870;p16: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75"/>
        <p:cNvGrpSpPr/>
        <p:nvPr/>
      </p:nvGrpSpPr>
      <p:grpSpPr>
        <a:xfrm>
          <a:off x="0" y="0"/>
          <a:ext cx="0" cy="0"/>
          <a:chOff x="0" y="0"/>
          <a:chExt cx="0" cy="0"/>
        </a:xfrm>
      </p:grpSpPr>
      <p:sp>
        <p:nvSpPr>
          <p:cNvPr id="1862876" name="Google Shape;1862876;p17: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77" name="Google Shape;1862877;p17: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81"/>
        <p:cNvGrpSpPr/>
        <p:nvPr/>
      </p:nvGrpSpPr>
      <p:grpSpPr>
        <a:xfrm>
          <a:off x="0" y="0"/>
          <a:ext cx="0" cy="0"/>
          <a:chOff x="0" y="0"/>
          <a:chExt cx="0" cy="0"/>
        </a:xfrm>
      </p:grpSpPr>
      <p:sp>
        <p:nvSpPr>
          <p:cNvPr id="1862882" name="Google Shape;1862882;p18: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83" name="Google Shape;1862883;p18: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87"/>
        <p:cNvGrpSpPr/>
        <p:nvPr/>
      </p:nvGrpSpPr>
      <p:grpSpPr>
        <a:xfrm>
          <a:off x="0" y="0"/>
          <a:ext cx="0" cy="0"/>
          <a:chOff x="0" y="0"/>
          <a:chExt cx="0" cy="0"/>
        </a:xfrm>
      </p:grpSpPr>
      <p:sp>
        <p:nvSpPr>
          <p:cNvPr id="1862888" name="Google Shape;1862888;p19: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89" name="Google Shape;1862889;p19: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728"/>
        <p:cNvGrpSpPr/>
        <p:nvPr/>
      </p:nvGrpSpPr>
      <p:grpSpPr>
        <a:xfrm>
          <a:off x="0" y="0"/>
          <a:ext cx="0" cy="0"/>
          <a:chOff x="0" y="0"/>
          <a:chExt cx="0" cy="0"/>
        </a:xfrm>
      </p:grpSpPr>
      <p:sp>
        <p:nvSpPr>
          <p:cNvPr id="1862729" name="Google Shape;1862729;p2: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2730" name="Google Shape;1862730;p2:notes"/>
          <p:cNvSpPr txBox="1">
            <a:spLocks noGrp="1"/>
          </p:cNvSpPr>
          <p:nvPr>
            <p:ph type="body" idx="1"/>
          </p:nvPr>
        </p:nvSpPr>
        <p:spPr>
          <a:xfrm>
            <a:off x="931320" y="3350534"/>
            <a:ext cx="7446600" cy="3174300"/>
          </a:xfrm>
          <a:prstGeom prst="rect">
            <a:avLst/>
          </a:prstGeom>
          <a:noFill/>
          <a:ln>
            <a:noFill/>
          </a:ln>
        </p:spPr>
        <p:txBody>
          <a:bodyPr spcFirstLastPara="1" wrap="square" lIns="93400" tIns="46700" rIns="93400" bIns="46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94"/>
        <p:cNvGrpSpPr/>
        <p:nvPr/>
      </p:nvGrpSpPr>
      <p:grpSpPr>
        <a:xfrm>
          <a:off x="0" y="0"/>
          <a:ext cx="0" cy="0"/>
          <a:chOff x="0" y="0"/>
          <a:chExt cx="0" cy="0"/>
        </a:xfrm>
      </p:grpSpPr>
      <p:sp>
        <p:nvSpPr>
          <p:cNvPr id="1862895" name="Google Shape;1862895;p20:notes"/>
          <p:cNvSpPr>
            <a:spLocks noGrp="1" noRot="1" noChangeAspect="1"/>
          </p:cNvSpPr>
          <p:nvPr>
            <p:ph type="sldImg" idx="2"/>
          </p:nvPr>
        </p:nvSpPr>
        <p:spPr>
          <a:xfrm>
            <a:off x="2892425" y="530225"/>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2896" name="Google Shape;1862896;p20:notes"/>
          <p:cNvSpPr txBox="1">
            <a:spLocks noGrp="1"/>
          </p:cNvSpPr>
          <p:nvPr>
            <p:ph type="body" idx="1"/>
          </p:nvPr>
        </p:nvSpPr>
        <p:spPr>
          <a:xfrm>
            <a:off x="1242426" y="3350535"/>
            <a:ext cx="6824100" cy="3173400"/>
          </a:xfrm>
          <a:prstGeom prst="rect">
            <a:avLst/>
          </a:prstGeom>
          <a:noFill/>
          <a:ln>
            <a:noFill/>
          </a:ln>
        </p:spPr>
        <p:txBody>
          <a:bodyPr spcFirstLastPara="1" wrap="square" lIns="88450" tIns="44225" rIns="88450" bIns="442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01"/>
        <p:cNvGrpSpPr/>
        <p:nvPr/>
      </p:nvGrpSpPr>
      <p:grpSpPr>
        <a:xfrm>
          <a:off x="0" y="0"/>
          <a:ext cx="0" cy="0"/>
          <a:chOff x="0" y="0"/>
          <a:chExt cx="0" cy="0"/>
        </a:xfrm>
      </p:grpSpPr>
      <p:sp>
        <p:nvSpPr>
          <p:cNvPr id="1862902" name="Google Shape;1862902;p21: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03" name="Google Shape;1862903;p21: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07"/>
        <p:cNvGrpSpPr/>
        <p:nvPr/>
      </p:nvGrpSpPr>
      <p:grpSpPr>
        <a:xfrm>
          <a:off x="0" y="0"/>
          <a:ext cx="0" cy="0"/>
          <a:chOff x="0" y="0"/>
          <a:chExt cx="0" cy="0"/>
        </a:xfrm>
      </p:grpSpPr>
      <p:sp>
        <p:nvSpPr>
          <p:cNvPr id="1862908" name="Google Shape;1862908;p22: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09" name="Google Shape;1862909;p22: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14"/>
        <p:cNvGrpSpPr/>
        <p:nvPr/>
      </p:nvGrpSpPr>
      <p:grpSpPr>
        <a:xfrm>
          <a:off x="0" y="0"/>
          <a:ext cx="0" cy="0"/>
          <a:chOff x="0" y="0"/>
          <a:chExt cx="0" cy="0"/>
        </a:xfrm>
      </p:grpSpPr>
      <p:sp>
        <p:nvSpPr>
          <p:cNvPr id="1862915" name="Google Shape;1862915;p23: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16" name="Google Shape;1862916;p23: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22"/>
        <p:cNvGrpSpPr/>
        <p:nvPr/>
      </p:nvGrpSpPr>
      <p:grpSpPr>
        <a:xfrm>
          <a:off x="0" y="0"/>
          <a:ext cx="0" cy="0"/>
          <a:chOff x="0" y="0"/>
          <a:chExt cx="0" cy="0"/>
        </a:xfrm>
      </p:grpSpPr>
      <p:sp>
        <p:nvSpPr>
          <p:cNvPr id="1862923" name="Google Shape;1862923;p24: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24" name="Google Shape;1862924;p24:notes"/>
          <p:cNvSpPr>
            <a:spLocks noGrp="1" noRot="1" noChangeAspect="1"/>
          </p:cNvSpPr>
          <p:nvPr>
            <p:ph type="sldImg" idx="2"/>
          </p:nvPr>
        </p:nvSpPr>
        <p:spPr>
          <a:xfrm>
            <a:off x="2890838" y="528638"/>
            <a:ext cx="3527425"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34"/>
        <p:cNvGrpSpPr/>
        <p:nvPr/>
      </p:nvGrpSpPr>
      <p:grpSpPr>
        <a:xfrm>
          <a:off x="0" y="0"/>
          <a:ext cx="0" cy="0"/>
          <a:chOff x="0" y="0"/>
          <a:chExt cx="0" cy="0"/>
        </a:xfrm>
      </p:grpSpPr>
      <p:sp>
        <p:nvSpPr>
          <p:cNvPr id="1862935" name="Google Shape;1862935;p25:notes"/>
          <p:cNvSpPr>
            <a:spLocks noGrp="1" noRot="1" noChangeAspect="1"/>
          </p:cNvSpPr>
          <p:nvPr>
            <p:ph type="sldImg" idx="2"/>
          </p:nvPr>
        </p:nvSpPr>
        <p:spPr>
          <a:xfrm>
            <a:off x="2892425" y="530225"/>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2936" name="Google Shape;1862936;p25:notes"/>
          <p:cNvSpPr txBox="1">
            <a:spLocks noGrp="1"/>
          </p:cNvSpPr>
          <p:nvPr>
            <p:ph type="body" idx="1"/>
          </p:nvPr>
        </p:nvSpPr>
        <p:spPr>
          <a:xfrm>
            <a:off x="931320" y="3350534"/>
            <a:ext cx="7446600" cy="3174300"/>
          </a:xfrm>
          <a:prstGeom prst="rect">
            <a:avLst/>
          </a:prstGeom>
          <a:noFill/>
          <a:ln>
            <a:noFill/>
          </a:ln>
        </p:spPr>
        <p:txBody>
          <a:bodyPr spcFirstLastPara="1" wrap="square" lIns="93400" tIns="46700" rIns="93400" bIns="46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39"/>
        <p:cNvGrpSpPr/>
        <p:nvPr/>
      </p:nvGrpSpPr>
      <p:grpSpPr>
        <a:xfrm>
          <a:off x="0" y="0"/>
          <a:ext cx="0" cy="0"/>
          <a:chOff x="0" y="0"/>
          <a:chExt cx="0" cy="0"/>
        </a:xfrm>
      </p:grpSpPr>
      <p:sp>
        <p:nvSpPr>
          <p:cNvPr id="1862940" name="Google Shape;1862940;p26: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41" name="Google Shape;1862941;p26: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45"/>
        <p:cNvGrpSpPr/>
        <p:nvPr/>
      </p:nvGrpSpPr>
      <p:grpSpPr>
        <a:xfrm>
          <a:off x="0" y="0"/>
          <a:ext cx="0" cy="0"/>
          <a:chOff x="0" y="0"/>
          <a:chExt cx="0" cy="0"/>
        </a:xfrm>
      </p:grpSpPr>
      <p:sp>
        <p:nvSpPr>
          <p:cNvPr id="1862946" name="Google Shape;1862946;p27: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47" name="Google Shape;1862947;p27: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50"/>
        <p:cNvGrpSpPr/>
        <p:nvPr/>
      </p:nvGrpSpPr>
      <p:grpSpPr>
        <a:xfrm>
          <a:off x="0" y="0"/>
          <a:ext cx="0" cy="0"/>
          <a:chOff x="0" y="0"/>
          <a:chExt cx="0" cy="0"/>
        </a:xfrm>
      </p:grpSpPr>
      <p:sp>
        <p:nvSpPr>
          <p:cNvPr id="1862951" name="Google Shape;1862951;p28: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52" name="Google Shape;1862952;p28: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56"/>
        <p:cNvGrpSpPr/>
        <p:nvPr/>
      </p:nvGrpSpPr>
      <p:grpSpPr>
        <a:xfrm>
          <a:off x="0" y="0"/>
          <a:ext cx="0" cy="0"/>
          <a:chOff x="0" y="0"/>
          <a:chExt cx="0" cy="0"/>
        </a:xfrm>
      </p:grpSpPr>
      <p:sp>
        <p:nvSpPr>
          <p:cNvPr id="1862957" name="Google Shape;1862957;p29: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58" name="Google Shape;1862958;p29: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735"/>
        <p:cNvGrpSpPr/>
        <p:nvPr/>
      </p:nvGrpSpPr>
      <p:grpSpPr>
        <a:xfrm>
          <a:off x="0" y="0"/>
          <a:ext cx="0" cy="0"/>
          <a:chOff x="0" y="0"/>
          <a:chExt cx="0" cy="0"/>
        </a:xfrm>
      </p:grpSpPr>
      <p:sp>
        <p:nvSpPr>
          <p:cNvPr id="1862736" name="Google Shape;1862736;p3:notes"/>
          <p:cNvSpPr>
            <a:spLocks noGrp="1" noRot="1" noChangeAspect="1"/>
          </p:cNvSpPr>
          <p:nvPr>
            <p:ph type="sldImg" idx="2"/>
          </p:nvPr>
        </p:nvSpPr>
        <p:spPr>
          <a:xfrm>
            <a:off x="2894013" y="531813"/>
            <a:ext cx="3521100" cy="2641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2737" name="Google Shape;1862737;p3:notes"/>
          <p:cNvSpPr txBox="1">
            <a:spLocks noGrp="1"/>
          </p:cNvSpPr>
          <p:nvPr>
            <p:ph type="body" idx="1"/>
          </p:nvPr>
        </p:nvSpPr>
        <p:spPr>
          <a:xfrm>
            <a:off x="1242430" y="3350534"/>
            <a:ext cx="6824100" cy="3173400"/>
          </a:xfrm>
          <a:prstGeom prst="rect">
            <a:avLst/>
          </a:prstGeom>
          <a:noFill/>
          <a:ln>
            <a:noFill/>
          </a:ln>
        </p:spPr>
        <p:txBody>
          <a:bodyPr spcFirstLastPara="1" wrap="square" lIns="88625" tIns="44300" rIns="88625" bIns="44300" anchor="t" anchorCtr="0">
            <a:noAutofit/>
          </a:bodyPr>
          <a:lstStyle/>
          <a:p>
            <a:pPr marL="0" lvl="0" indent="0" algn="l" rtl="0">
              <a:spcBef>
                <a:spcPts val="0"/>
              </a:spcBef>
              <a:spcAft>
                <a:spcPts val="0"/>
              </a:spcAft>
              <a:buNone/>
            </a:pPr>
            <a:r>
              <a:rPr lang="en-US"/>
              <a:t>基于云计算的大数据发展</a:t>
            </a:r>
            <a:endParaRPr/>
          </a:p>
          <a:p>
            <a:pPr marL="0" lvl="0" indent="0" algn="l" rtl="0">
              <a:spcBef>
                <a:spcPts val="360"/>
              </a:spcBef>
              <a:spcAft>
                <a:spcPts val="0"/>
              </a:spcAft>
              <a:buNone/>
            </a:pPr>
            <a:endParaRPr/>
          </a:p>
        </p:txBody>
      </p:sp>
      <p:sp>
        <p:nvSpPr>
          <p:cNvPr id="1862738" name="Google Shape;1862738;p3: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62"/>
        <p:cNvGrpSpPr/>
        <p:nvPr/>
      </p:nvGrpSpPr>
      <p:grpSpPr>
        <a:xfrm>
          <a:off x="0" y="0"/>
          <a:ext cx="0" cy="0"/>
          <a:chOff x="0" y="0"/>
          <a:chExt cx="0" cy="0"/>
        </a:xfrm>
      </p:grpSpPr>
      <p:sp>
        <p:nvSpPr>
          <p:cNvPr id="1862963" name="Google Shape;1862963;p30: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1862964" name="Google Shape;1862964;p30:notes"/>
          <p:cNvSpPr txBox="1"/>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Times New Roman"/>
                <a:ea typeface="Times New Roman"/>
                <a:cs typeface="Times New Roman"/>
                <a:sym typeface="Times New Roman"/>
              </a:rPr>
              <a:t>30</a:t>
            </a:fld>
            <a:endParaRPr sz="1200" b="0">
              <a:solidFill>
                <a:schemeClr val="dk1"/>
              </a:solidFill>
              <a:latin typeface="Times New Roman"/>
              <a:ea typeface="Times New Roman"/>
              <a:cs typeface="Times New Roman"/>
              <a:sym typeface="Times New Roman"/>
            </a:endParaRPr>
          </a:p>
        </p:txBody>
      </p:sp>
      <p:sp>
        <p:nvSpPr>
          <p:cNvPr id="1862965" name="Google Shape;1862965;p30: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966" name="Google Shape;1862966;p30:notes"/>
          <p:cNvSpPr txBox="1">
            <a:spLocks noGrp="1"/>
          </p:cNvSpPr>
          <p:nvPr>
            <p:ph type="body" idx="1"/>
          </p:nvPr>
        </p:nvSpPr>
        <p:spPr>
          <a:xfrm>
            <a:off x="1242426" y="3350537"/>
            <a:ext cx="6824100" cy="3161700"/>
          </a:xfrm>
          <a:prstGeom prst="rect">
            <a:avLst/>
          </a:prstGeom>
          <a:noFill/>
          <a:ln>
            <a:noFill/>
          </a:ln>
        </p:spPr>
        <p:txBody>
          <a:bodyPr spcFirstLastPara="1" wrap="square" lIns="91650" tIns="45825" rIns="91650" bIns="458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69"/>
        <p:cNvGrpSpPr/>
        <p:nvPr/>
      </p:nvGrpSpPr>
      <p:grpSpPr>
        <a:xfrm>
          <a:off x="0" y="0"/>
          <a:ext cx="0" cy="0"/>
          <a:chOff x="0" y="0"/>
          <a:chExt cx="0" cy="0"/>
        </a:xfrm>
      </p:grpSpPr>
      <p:sp>
        <p:nvSpPr>
          <p:cNvPr id="1862970" name="Google Shape;1862970;p31: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71" name="Google Shape;1862971;p31: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74"/>
        <p:cNvGrpSpPr/>
        <p:nvPr/>
      </p:nvGrpSpPr>
      <p:grpSpPr>
        <a:xfrm>
          <a:off x="0" y="0"/>
          <a:ext cx="0" cy="0"/>
          <a:chOff x="0" y="0"/>
          <a:chExt cx="0" cy="0"/>
        </a:xfrm>
      </p:grpSpPr>
      <p:sp>
        <p:nvSpPr>
          <p:cNvPr id="1862975" name="Google Shape;1862975;p32: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76" name="Google Shape;1862976;p32: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80"/>
        <p:cNvGrpSpPr/>
        <p:nvPr/>
      </p:nvGrpSpPr>
      <p:grpSpPr>
        <a:xfrm>
          <a:off x="0" y="0"/>
          <a:ext cx="0" cy="0"/>
          <a:chOff x="0" y="0"/>
          <a:chExt cx="0" cy="0"/>
        </a:xfrm>
      </p:grpSpPr>
      <p:sp>
        <p:nvSpPr>
          <p:cNvPr id="1862981" name="Google Shape;1862981;p33: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1862982" name="Google Shape;1862982;p33:notes"/>
          <p:cNvSpPr txBox="1"/>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Times New Roman"/>
                <a:ea typeface="Times New Roman"/>
                <a:cs typeface="Times New Roman"/>
                <a:sym typeface="Times New Roman"/>
              </a:rPr>
              <a:t>33</a:t>
            </a:fld>
            <a:endParaRPr sz="1200" b="0">
              <a:solidFill>
                <a:schemeClr val="dk1"/>
              </a:solidFill>
              <a:latin typeface="Times New Roman"/>
              <a:ea typeface="Times New Roman"/>
              <a:cs typeface="Times New Roman"/>
              <a:sym typeface="Times New Roman"/>
            </a:endParaRPr>
          </a:p>
        </p:txBody>
      </p:sp>
      <p:sp>
        <p:nvSpPr>
          <p:cNvPr id="1862983" name="Google Shape;1862983;p33: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984" name="Google Shape;1862984;p33:notes"/>
          <p:cNvSpPr txBox="1">
            <a:spLocks noGrp="1"/>
          </p:cNvSpPr>
          <p:nvPr>
            <p:ph type="body" idx="1"/>
          </p:nvPr>
        </p:nvSpPr>
        <p:spPr>
          <a:xfrm>
            <a:off x="1242426" y="3350537"/>
            <a:ext cx="6824100" cy="3161700"/>
          </a:xfrm>
          <a:prstGeom prst="rect">
            <a:avLst/>
          </a:prstGeom>
          <a:noFill/>
          <a:ln>
            <a:noFill/>
          </a:ln>
        </p:spPr>
        <p:txBody>
          <a:bodyPr spcFirstLastPara="1" wrap="square" lIns="91650" tIns="45825" rIns="91650" bIns="458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88"/>
        <p:cNvGrpSpPr/>
        <p:nvPr/>
      </p:nvGrpSpPr>
      <p:grpSpPr>
        <a:xfrm>
          <a:off x="0" y="0"/>
          <a:ext cx="0" cy="0"/>
          <a:chOff x="0" y="0"/>
          <a:chExt cx="0" cy="0"/>
        </a:xfrm>
      </p:grpSpPr>
      <p:sp>
        <p:nvSpPr>
          <p:cNvPr id="1862989" name="Google Shape;1862989;p34: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90" name="Google Shape;1862990;p34: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94"/>
        <p:cNvGrpSpPr/>
        <p:nvPr/>
      </p:nvGrpSpPr>
      <p:grpSpPr>
        <a:xfrm>
          <a:off x="0" y="0"/>
          <a:ext cx="0" cy="0"/>
          <a:chOff x="0" y="0"/>
          <a:chExt cx="0" cy="0"/>
        </a:xfrm>
      </p:grpSpPr>
      <p:sp>
        <p:nvSpPr>
          <p:cNvPr id="1862995" name="Google Shape;1862995;p35: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996" name="Google Shape;1862996;p35: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999"/>
        <p:cNvGrpSpPr/>
        <p:nvPr/>
      </p:nvGrpSpPr>
      <p:grpSpPr>
        <a:xfrm>
          <a:off x="0" y="0"/>
          <a:ext cx="0" cy="0"/>
          <a:chOff x="0" y="0"/>
          <a:chExt cx="0" cy="0"/>
        </a:xfrm>
      </p:grpSpPr>
      <p:sp>
        <p:nvSpPr>
          <p:cNvPr id="1863000" name="Google Shape;1863000;p36: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01" name="Google Shape;1863001;p36: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19"/>
        <p:cNvGrpSpPr/>
        <p:nvPr/>
      </p:nvGrpSpPr>
      <p:grpSpPr>
        <a:xfrm>
          <a:off x="0" y="0"/>
          <a:ext cx="0" cy="0"/>
          <a:chOff x="0" y="0"/>
          <a:chExt cx="0" cy="0"/>
        </a:xfrm>
      </p:grpSpPr>
      <p:sp>
        <p:nvSpPr>
          <p:cNvPr id="1863020" name="Google Shape;1863020;p37: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21" name="Google Shape;1863021;p37: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28"/>
        <p:cNvGrpSpPr/>
        <p:nvPr/>
      </p:nvGrpSpPr>
      <p:grpSpPr>
        <a:xfrm>
          <a:off x="0" y="0"/>
          <a:ext cx="0" cy="0"/>
          <a:chOff x="0" y="0"/>
          <a:chExt cx="0" cy="0"/>
        </a:xfrm>
      </p:grpSpPr>
      <p:sp>
        <p:nvSpPr>
          <p:cNvPr id="1863029" name="Google Shape;1863029;p38: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1863030" name="Google Shape;1863030;p38:notes"/>
          <p:cNvSpPr txBox="1"/>
          <p:nvPr/>
        </p:nvSpPr>
        <p:spPr>
          <a:xfrm>
            <a:off x="2" y="1"/>
            <a:ext cx="4034400" cy="352200"/>
          </a:xfrm>
          <a:prstGeom prst="rect">
            <a:avLst/>
          </a:prstGeom>
          <a:noFill/>
          <a:ln>
            <a:noFill/>
          </a:ln>
        </p:spPr>
        <p:txBody>
          <a:bodyPr spcFirstLastPara="1" wrap="square" lIns="93425" tIns="46700" rIns="93425" bIns="46700" anchor="t" anchorCtr="0">
            <a:noAutofit/>
          </a:bodyPr>
          <a:lstStyle/>
          <a:p>
            <a:pPr marL="0" marR="0" lvl="0" indent="0" algn="l" rtl="0">
              <a:spcBef>
                <a:spcPts val="0"/>
              </a:spcBef>
              <a:spcAft>
                <a:spcPts val="0"/>
              </a:spcAft>
              <a:buNone/>
            </a:pPr>
            <a:r>
              <a:rPr lang="en-US" sz="1300" b="0">
                <a:solidFill>
                  <a:schemeClr val="dk1"/>
                </a:solidFill>
                <a:latin typeface="Times New Roman"/>
                <a:ea typeface="Times New Roman"/>
                <a:cs typeface="Times New Roman"/>
                <a:sym typeface="Times New Roman"/>
              </a:rPr>
              <a:t>The University of Adelaide, School of Computer Science</a:t>
            </a:r>
            <a:endParaRPr/>
          </a:p>
        </p:txBody>
      </p:sp>
      <p:sp>
        <p:nvSpPr>
          <p:cNvPr id="1863031" name="Google Shape;1863031;p38:notes"/>
          <p:cNvSpPr txBox="1"/>
          <p:nvPr/>
        </p:nvSpPr>
        <p:spPr>
          <a:xfrm>
            <a:off x="5274755" y="1"/>
            <a:ext cx="4034400" cy="352200"/>
          </a:xfrm>
          <a:prstGeom prst="rect">
            <a:avLst/>
          </a:prstGeom>
          <a:noFill/>
          <a:ln>
            <a:noFill/>
          </a:ln>
        </p:spPr>
        <p:txBody>
          <a:bodyPr spcFirstLastPara="1" wrap="square" lIns="93425" tIns="46700" rIns="93425" bIns="46700" anchor="t" anchorCtr="0">
            <a:noAutofit/>
          </a:bodyPr>
          <a:lstStyle/>
          <a:p>
            <a:pPr marL="0" marR="0" lvl="0" indent="0" algn="r" rtl="0">
              <a:spcBef>
                <a:spcPts val="0"/>
              </a:spcBef>
              <a:spcAft>
                <a:spcPts val="0"/>
              </a:spcAft>
              <a:buNone/>
            </a:pPr>
            <a:r>
              <a:rPr lang="en-US" sz="1300" b="0">
                <a:solidFill>
                  <a:schemeClr val="dk1"/>
                </a:solidFill>
                <a:latin typeface="Times New Roman"/>
                <a:ea typeface="Times New Roman"/>
                <a:cs typeface="Times New Roman"/>
                <a:sym typeface="Times New Roman"/>
              </a:rPr>
              <a:t>1 March 2022</a:t>
            </a:r>
            <a:endParaRPr sz="1300" b="0">
              <a:solidFill>
                <a:schemeClr val="dk1"/>
              </a:solidFill>
              <a:latin typeface="Times New Roman"/>
              <a:ea typeface="Times New Roman"/>
              <a:cs typeface="Times New Roman"/>
              <a:sym typeface="Times New Roman"/>
            </a:endParaRPr>
          </a:p>
        </p:txBody>
      </p:sp>
      <p:sp>
        <p:nvSpPr>
          <p:cNvPr id="1863032" name="Google Shape;1863032;p38:notes"/>
          <p:cNvSpPr txBox="1"/>
          <p:nvPr/>
        </p:nvSpPr>
        <p:spPr>
          <a:xfrm>
            <a:off x="2" y="6701068"/>
            <a:ext cx="4034400" cy="352200"/>
          </a:xfrm>
          <a:prstGeom prst="rect">
            <a:avLst/>
          </a:prstGeom>
          <a:noFill/>
          <a:ln>
            <a:noFill/>
          </a:ln>
        </p:spPr>
        <p:txBody>
          <a:bodyPr spcFirstLastPara="1" wrap="square" lIns="93425" tIns="46700" rIns="93425" bIns="46700" anchor="b" anchorCtr="0">
            <a:noAutofit/>
          </a:bodyPr>
          <a:lstStyle/>
          <a:p>
            <a:pPr marL="0" marR="0" lvl="0" indent="0" algn="l" rtl="0">
              <a:spcBef>
                <a:spcPts val="0"/>
              </a:spcBef>
              <a:spcAft>
                <a:spcPts val="0"/>
              </a:spcAft>
              <a:buNone/>
            </a:pPr>
            <a:r>
              <a:rPr lang="en-US" sz="1300" b="0">
                <a:solidFill>
                  <a:schemeClr val="dk1"/>
                </a:solidFill>
                <a:latin typeface="Times New Roman"/>
                <a:ea typeface="Times New Roman"/>
                <a:cs typeface="Times New Roman"/>
                <a:sym typeface="Times New Roman"/>
              </a:rPr>
              <a:t>Chapter 2 — Instructions: Language of the Computer</a:t>
            </a:r>
            <a:endParaRPr/>
          </a:p>
        </p:txBody>
      </p:sp>
      <p:sp>
        <p:nvSpPr>
          <p:cNvPr id="1863033" name="Google Shape;1863033;p38:notes"/>
          <p:cNvSpPr txBox="1"/>
          <p:nvPr/>
        </p:nvSpPr>
        <p:spPr>
          <a:xfrm>
            <a:off x="5274755" y="6701068"/>
            <a:ext cx="4034400" cy="352200"/>
          </a:xfrm>
          <a:prstGeom prst="rect">
            <a:avLst/>
          </a:prstGeom>
          <a:noFill/>
          <a:ln>
            <a:noFill/>
          </a:ln>
        </p:spPr>
        <p:txBody>
          <a:bodyPr spcFirstLastPara="1" wrap="square" lIns="93425" tIns="46700" rIns="93425" bIns="46700" anchor="b" anchorCtr="0">
            <a:noAutofit/>
          </a:bodyPr>
          <a:lstStyle/>
          <a:p>
            <a:pPr marL="0" marR="0" lvl="0" indent="0" algn="r" rtl="0">
              <a:spcBef>
                <a:spcPts val="0"/>
              </a:spcBef>
              <a:spcAft>
                <a:spcPts val="0"/>
              </a:spcAft>
              <a:buNone/>
            </a:pPr>
            <a:fld id="{00000000-1234-1234-1234-123412341234}" type="slidenum">
              <a:rPr lang="en-US" sz="1300" b="0">
                <a:solidFill>
                  <a:schemeClr val="dk1"/>
                </a:solidFill>
                <a:latin typeface="Times New Roman"/>
                <a:ea typeface="Times New Roman"/>
                <a:cs typeface="Times New Roman"/>
                <a:sym typeface="Times New Roman"/>
              </a:rPr>
              <a:t>38</a:t>
            </a:fld>
            <a:endParaRPr sz="1300" b="0">
              <a:solidFill>
                <a:schemeClr val="dk1"/>
              </a:solidFill>
              <a:latin typeface="Times New Roman"/>
              <a:ea typeface="Times New Roman"/>
              <a:cs typeface="Times New Roman"/>
              <a:sym typeface="Times New Roman"/>
            </a:endParaRPr>
          </a:p>
        </p:txBody>
      </p:sp>
      <p:sp>
        <p:nvSpPr>
          <p:cNvPr id="1863034" name="Google Shape;1863034;p38:notes"/>
          <p:cNvSpPr>
            <a:spLocks noGrp="1" noRot="1" noChangeAspect="1"/>
          </p:cNvSpPr>
          <p:nvPr>
            <p:ph type="sldImg" idx="2"/>
          </p:nvPr>
        </p:nvSpPr>
        <p:spPr>
          <a:xfrm>
            <a:off x="2890838" y="530225"/>
            <a:ext cx="3527400" cy="2644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3035" name="Google Shape;1863035;p38:notes"/>
          <p:cNvSpPr txBox="1">
            <a:spLocks noGrp="1"/>
          </p:cNvSpPr>
          <p:nvPr>
            <p:ph type="body" idx="1"/>
          </p:nvPr>
        </p:nvSpPr>
        <p:spPr>
          <a:xfrm>
            <a:off x="1240411" y="3350534"/>
            <a:ext cx="6828300" cy="3173400"/>
          </a:xfrm>
          <a:prstGeom prst="rect">
            <a:avLst/>
          </a:prstGeom>
          <a:noFill/>
          <a:ln>
            <a:noFill/>
          </a:ln>
        </p:spPr>
        <p:txBody>
          <a:bodyPr spcFirstLastPara="1" wrap="square" lIns="93425" tIns="46700" rIns="93425" bIns="46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39"/>
        <p:cNvGrpSpPr/>
        <p:nvPr/>
      </p:nvGrpSpPr>
      <p:grpSpPr>
        <a:xfrm>
          <a:off x="0" y="0"/>
          <a:ext cx="0" cy="0"/>
          <a:chOff x="0" y="0"/>
          <a:chExt cx="0" cy="0"/>
        </a:xfrm>
      </p:grpSpPr>
      <p:sp>
        <p:nvSpPr>
          <p:cNvPr id="1863040" name="Google Shape;1863040;p39: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41" name="Google Shape;1863041;p39: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760"/>
        <p:cNvGrpSpPr/>
        <p:nvPr/>
      </p:nvGrpSpPr>
      <p:grpSpPr>
        <a:xfrm>
          <a:off x="0" y="0"/>
          <a:ext cx="0" cy="0"/>
          <a:chOff x="0" y="0"/>
          <a:chExt cx="0" cy="0"/>
        </a:xfrm>
      </p:grpSpPr>
      <p:sp>
        <p:nvSpPr>
          <p:cNvPr id="1862761" name="Google Shape;1862761;p4:notes"/>
          <p:cNvSpPr>
            <a:spLocks noGrp="1" noRot="1" noChangeAspect="1"/>
          </p:cNvSpPr>
          <p:nvPr>
            <p:ph type="sldImg" idx="2"/>
          </p:nvPr>
        </p:nvSpPr>
        <p:spPr>
          <a:xfrm>
            <a:off x="2892425" y="528638"/>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762" name="Google Shape;1862762;p4:notes"/>
          <p:cNvSpPr txBox="1">
            <a:spLocks noGrp="1"/>
          </p:cNvSpPr>
          <p:nvPr>
            <p:ph type="body" idx="1"/>
          </p:nvPr>
        </p:nvSpPr>
        <p:spPr>
          <a:xfrm>
            <a:off x="930911" y="3350302"/>
            <a:ext cx="7447200" cy="31740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62763" name="Google Shape;1862763;p4:notes"/>
          <p:cNvSpPr txBox="1"/>
          <p:nvPr/>
        </p:nvSpPr>
        <p:spPr>
          <a:xfrm>
            <a:off x="5225598" y="7273679"/>
            <a:ext cx="3999600" cy="383400"/>
          </a:xfrm>
          <a:prstGeom prst="rect">
            <a:avLst/>
          </a:prstGeom>
          <a:noFill/>
          <a:ln>
            <a:noFill/>
          </a:ln>
        </p:spPr>
        <p:txBody>
          <a:bodyPr spcFirstLastPara="1" wrap="square" lIns="97925" tIns="48950" rIns="97925" bIns="48950" anchor="b" anchorCtr="0">
            <a:noAutofit/>
          </a:bodyPr>
          <a:lstStyle/>
          <a:p>
            <a:pPr marL="0" marR="0" lvl="0" indent="0" algn="r" rtl="0">
              <a:spcBef>
                <a:spcPts val="0"/>
              </a:spcBef>
              <a:spcAft>
                <a:spcPts val="0"/>
              </a:spcAft>
              <a:buNone/>
            </a:pPr>
            <a:fld id="{00000000-1234-1234-1234-123412341234}" type="slidenum">
              <a:rPr lang="en-US" sz="1200" b="1">
                <a:solidFill>
                  <a:schemeClr val="dk1"/>
                </a:solidFill>
                <a:effectLst>
                  <a:outerShdw blurRad="38100" dist="38100" dir="2700000" algn="tl">
                    <a:srgbClr val="000000">
                      <a:alpha val="43137"/>
                    </a:srgbClr>
                  </a:outerShdw>
                </a:effectLst>
                <a:latin typeface="Arial"/>
                <a:ea typeface="Arial"/>
                <a:cs typeface="Arial"/>
                <a:sym typeface="Arial"/>
              </a:rPr>
              <a:t>4</a:t>
            </a:fld>
            <a:endParaRPr sz="1200" b="1">
              <a:solidFill>
                <a:schemeClr val="dk1"/>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45"/>
        <p:cNvGrpSpPr/>
        <p:nvPr/>
      </p:nvGrpSpPr>
      <p:grpSpPr>
        <a:xfrm>
          <a:off x="0" y="0"/>
          <a:ext cx="0" cy="0"/>
          <a:chOff x="0" y="0"/>
          <a:chExt cx="0" cy="0"/>
        </a:xfrm>
      </p:grpSpPr>
      <p:sp>
        <p:nvSpPr>
          <p:cNvPr id="1863046" name="Google Shape;1863046;p40: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47" name="Google Shape;1863047;p40: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50"/>
        <p:cNvGrpSpPr/>
        <p:nvPr/>
      </p:nvGrpSpPr>
      <p:grpSpPr>
        <a:xfrm>
          <a:off x="0" y="0"/>
          <a:ext cx="0" cy="0"/>
          <a:chOff x="0" y="0"/>
          <a:chExt cx="0" cy="0"/>
        </a:xfrm>
      </p:grpSpPr>
      <p:sp>
        <p:nvSpPr>
          <p:cNvPr id="1863051" name="Google Shape;1863051;p41: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1863052" name="Google Shape;1863052;p41: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3053" name="Google Shape;1863053;p41:notes"/>
          <p:cNvSpPr txBox="1">
            <a:spLocks noGrp="1"/>
          </p:cNvSpPr>
          <p:nvPr>
            <p:ph type="body" idx="1"/>
          </p:nvPr>
        </p:nvSpPr>
        <p:spPr>
          <a:xfrm>
            <a:off x="1242746" y="3351043"/>
            <a:ext cx="6823500" cy="3160800"/>
          </a:xfrm>
          <a:prstGeom prst="rect">
            <a:avLst/>
          </a:prstGeom>
          <a:noFill/>
          <a:ln>
            <a:noFill/>
          </a:ln>
        </p:spPr>
        <p:txBody>
          <a:bodyPr spcFirstLastPara="1" wrap="square" lIns="89450" tIns="44725" rIns="89450" bIns="447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57"/>
        <p:cNvGrpSpPr/>
        <p:nvPr/>
      </p:nvGrpSpPr>
      <p:grpSpPr>
        <a:xfrm>
          <a:off x="0" y="0"/>
          <a:ext cx="0" cy="0"/>
          <a:chOff x="0" y="0"/>
          <a:chExt cx="0" cy="0"/>
        </a:xfrm>
      </p:grpSpPr>
      <p:sp>
        <p:nvSpPr>
          <p:cNvPr id="1863058" name="Google Shape;1863058;p42: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1863059" name="Google Shape;1863059;p42:notes"/>
          <p:cNvSpPr txBox="1"/>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Times New Roman"/>
                <a:ea typeface="Times New Roman"/>
                <a:cs typeface="Times New Roman"/>
                <a:sym typeface="Times New Roman"/>
              </a:rPr>
              <a:t>42</a:t>
            </a:fld>
            <a:endParaRPr sz="1200" b="0">
              <a:solidFill>
                <a:schemeClr val="dk1"/>
              </a:solidFill>
              <a:latin typeface="Times New Roman"/>
              <a:ea typeface="Times New Roman"/>
              <a:cs typeface="Times New Roman"/>
              <a:sym typeface="Times New Roman"/>
            </a:endParaRPr>
          </a:p>
        </p:txBody>
      </p:sp>
      <p:sp>
        <p:nvSpPr>
          <p:cNvPr id="1863060" name="Google Shape;1863060;p42: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3061" name="Google Shape;1863061;p42:notes"/>
          <p:cNvSpPr txBox="1">
            <a:spLocks noGrp="1"/>
          </p:cNvSpPr>
          <p:nvPr>
            <p:ph type="body" idx="1"/>
          </p:nvPr>
        </p:nvSpPr>
        <p:spPr>
          <a:xfrm>
            <a:off x="1242426" y="3350537"/>
            <a:ext cx="6824100" cy="3161700"/>
          </a:xfrm>
          <a:prstGeom prst="rect">
            <a:avLst/>
          </a:prstGeom>
          <a:noFill/>
          <a:ln>
            <a:noFill/>
          </a:ln>
        </p:spPr>
        <p:txBody>
          <a:bodyPr spcFirstLastPara="1" wrap="square" lIns="91650" tIns="45825" rIns="91650" bIns="458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65"/>
        <p:cNvGrpSpPr/>
        <p:nvPr/>
      </p:nvGrpSpPr>
      <p:grpSpPr>
        <a:xfrm>
          <a:off x="0" y="0"/>
          <a:ext cx="0" cy="0"/>
          <a:chOff x="0" y="0"/>
          <a:chExt cx="0" cy="0"/>
        </a:xfrm>
      </p:grpSpPr>
      <p:sp>
        <p:nvSpPr>
          <p:cNvPr id="1863066" name="Google Shape;1863066;p43: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43</a:t>
            </a:fld>
            <a:endParaRPr/>
          </a:p>
        </p:txBody>
      </p:sp>
      <p:sp>
        <p:nvSpPr>
          <p:cNvPr id="1863067" name="Google Shape;1863067;p43:notes"/>
          <p:cNvSpPr txBox="1"/>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Times New Roman"/>
                <a:ea typeface="Times New Roman"/>
                <a:cs typeface="Times New Roman"/>
                <a:sym typeface="Times New Roman"/>
              </a:rPr>
              <a:t>43</a:t>
            </a:fld>
            <a:endParaRPr sz="1200" b="0">
              <a:solidFill>
                <a:schemeClr val="dk1"/>
              </a:solidFill>
              <a:latin typeface="Times New Roman"/>
              <a:ea typeface="Times New Roman"/>
              <a:cs typeface="Times New Roman"/>
              <a:sym typeface="Times New Roman"/>
            </a:endParaRPr>
          </a:p>
        </p:txBody>
      </p:sp>
      <p:sp>
        <p:nvSpPr>
          <p:cNvPr id="1863068" name="Google Shape;1863068;p43: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3069" name="Google Shape;1863069;p43:notes"/>
          <p:cNvSpPr txBox="1">
            <a:spLocks noGrp="1"/>
          </p:cNvSpPr>
          <p:nvPr>
            <p:ph type="body" idx="1"/>
          </p:nvPr>
        </p:nvSpPr>
        <p:spPr>
          <a:xfrm>
            <a:off x="1242426" y="3350537"/>
            <a:ext cx="6824100" cy="3161700"/>
          </a:xfrm>
          <a:prstGeom prst="rect">
            <a:avLst/>
          </a:prstGeom>
          <a:noFill/>
          <a:ln>
            <a:noFill/>
          </a:ln>
        </p:spPr>
        <p:txBody>
          <a:bodyPr spcFirstLastPara="1" wrap="square" lIns="91650" tIns="45825" rIns="91650" bIns="458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72"/>
        <p:cNvGrpSpPr/>
        <p:nvPr/>
      </p:nvGrpSpPr>
      <p:grpSpPr>
        <a:xfrm>
          <a:off x="0" y="0"/>
          <a:ext cx="0" cy="0"/>
          <a:chOff x="0" y="0"/>
          <a:chExt cx="0" cy="0"/>
        </a:xfrm>
      </p:grpSpPr>
      <p:sp>
        <p:nvSpPr>
          <p:cNvPr id="1863073" name="Google Shape;1863073;p44: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74" name="Google Shape;1863074;p44: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79"/>
        <p:cNvGrpSpPr/>
        <p:nvPr/>
      </p:nvGrpSpPr>
      <p:grpSpPr>
        <a:xfrm>
          <a:off x="0" y="0"/>
          <a:ext cx="0" cy="0"/>
          <a:chOff x="0" y="0"/>
          <a:chExt cx="0" cy="0"/>
        </a:xfrm>
      </p:grpSpPr>
      <p:sp>
        <p:nvSpPr>
          <p:cNvPr id="1863080" name="Google Shape;1863080;p45:notes"/>
          <p:cNvSpPr txBox="1">
            <a:spLocks noGrp="1"/>
          </p:cNvSpPr>
          <p:nvPr>
            <p:ph type="sldNum" idx="12"/>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1863081" name="Google Shape;1863081;p45:notes"/>
          <p:cNvSpPr txBox="1"/>
          <p:nvPr/>
        </p:nvSpPr>
        <p:spPr>
          <a:xfrm>
            <a:off x="5272733" y="6698735"/>
            <a:ext cx="4034400" cy="353400"/>
          </a:xfrm>
          <a:prstGeom prst="rect">
            <a:avLst/>
          </a:prstGeom>
          <a:noFill/>
          <a:ln>
            <a:noFill/>
          </a:ln>
        </p:spPr>
        <p:txBody>
          <a:bodyPr spcFirstLastPara="1" wrap="square" lIns="93400" tIns="46700" rIns="93400" bIns="46700" anchor="b"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Times New Roman"/>
                <a:ea typeface="Times New Roman"/>
                <a:cs typeface="Times New Roman"/>
                <a:sym typeface="Times New Roman"/>
              </a:rPr>
              <a:t>45</a:t>
            </a:fld>
            <a:endParaRPr sz="1200" b="0">
              <a:solidFill>
                <a:schemeClr val="dk1"/>
              </a:solidFill>
              <a:latin typeface="Times New Roman"/>
              <a:ea typeface="Times New Roman"/>
              <a:cs typeface="Times New Roman"/>
              <a:sym typeface="Times New Roman"/>
            </a:endParaRPr>
          </a:p>
        </p:txBody>
      </p:sp>
      <p:sp>
        <p:nvSpPr>
          <p:cNvPr id="1863082" name="Google Shape;1863082;p45:notes"/>
          <p:cNvSpPr>
            <a:spLocks noGrp="1" noRot="1" noChangeAspect="1"/>
          </p:cNvSpPr>
          <p:nvPr>
            <p:ph type="sldImg" idx="2"/>
          </p:nvPr>
        </p:nvSpPr>
        <p:spPr>
          <a:xfrm>
            <a:off x="2917825" y="546100"/>
            <a:ext cx="3500400" cy="2624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3083" name="Google Shape;1863083;p45:notes"/>
          <p:cNvSpPr txBox="1">
            <a:spLocks noGrp="1"/>
          </p:cNvSpPr>
          <p:nvPr>
            <p:ph type="body" idx="1"/>
          </p:nvPr>
        </p:nvSpPr>
        <p:spPr>
          <a:xfrm>
            <a:off x="1242426" y="3350537"/>
            <a:ext cx="6824100" cy="3161700"/>
          </a:xfrm>
          <a:prstGeom prst="rect">
            <a:avLst/>
          </a:prstGeom>
          <a:noFill/>
          <a:ln>
            <a:noFill/>
          </a:ln>
        </p:spPr>
        <p:txBody>
          <a:bodyPr spcFirstLastPara="1" wrap="square" lIns="91650" tIns="45825" rIns="91650" bIns="458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87"/>
        <p:cNvGrpSpPr/>
        <p:nvPr/>
      </p:nvGrpSpPr>
      <p:grpSpPr>
        <a:xfrm>
          <a:off x="0" y="0"/>
          <a:ext cx="0" cy="0"/>
          <a:chOff x="0" y="0"/>
          <a:chExt cx="0" cy="0"/>
        </a:xfrm>
      </p:grpSpPr>
      <p:sp>
        <p:nvSpPr>
          <p:cNvPr id="1863088" name="Google Shape;1863088;p46: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89" name="Google Shape;1863089;p46: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095"/>
        <p:cNvGrpSpPr/>
        <p:nvPr/>
      </p:nvGrpSpPr>
      <p:grpSpPr>
        <a:xfrm>
          <a:off x="0" y="0"/>
          <a:ext cx="0" cy="0"/>
          <a:chOff x="0" y="0"/>
          <a:chExt cx="0" cy="0"/>
        </a:xfrm>
      </p:grpSpPr>
      <p:sp>
        <p:nvSpPr>
          <p:cNvPr id="1863096" name="Google Shape;1863096;p47: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097" name="Google Shape;1863097;p47: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101"/>
        <p:cNvGrpSpPr/>
        <p:nvPr/>
      </p:nvGrpSpPr>
      <p:grpSpPr>
        <a:xfrm>
          <a:off x="0" y="0"/>
          <a:ext cx="0" cy="0"/>
          <a:chOff x="0" y="0"/>
          <a:chExt cx="0" cy="0"/>
        </a:xfrm>
      </p:grpSpPr>
      <p:sp>
        <p:nvSpPr>
          <p:cNvPr id="1863102" name="Google Shape;1863102;p48: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103" name="Google Shape;1863103;p48: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106"/>
        <p:cNvGrpSpPr/>
        <p:nvPr/>
      </p:nvGrpSpPr>
      <p:grpSpPr>
        <a:xfrm>
          <a:off x="0" y="0"/>
          <a:ext cx="0" cy="0"/>
          <a:chOff x="0" y="0"/>
          <a:chExt cx="0" cy="0"/>
        </a:xfrm>
      </p:grpSpPr>
      <p:sp>
        <p:nvSpPr>
          <p:cNvPr id="1863107" name="Google Shape;1863107;p49: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108" name="Google Shape;1863108;p49: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774"/>
        <p:cNvGrpSpPr/>
        <p:nvPr/>
      </p:nvGrpSpPr>
      <p:grpSpPr>
        <a:xfrm>
          <a:off x="0" y="0"/>
          <a:ext cx="0" cy="0"/>
          <a:chOff x="0" y="0"/>
          <a:chExt cx="0" cy="0"/>
        </a:xfrm>
      </p:grpSpPr>
      <p:sp>
        <p:nvSpPr>
          <p:cNvPr id="1862775" name="Google Shape;1862775;p5:notes"/>
          <p:cNvSpPr>
            <a:spLocks noGrp="1" noRot="1" noChangeAspect="1"/>
          </p:cNvSpPr>
          <p:nvPr>
            <p:ph type="sldImg" idx="2"/>
          </p:nvPr>
        </p:nvSpPr>
        <p:spPr>
          <a:xfrm>
            <a:off x="2892425" y="528638"/>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776" name="Google Shape;1862776;p5:notes"/>
          <p:cNvSpPr txBox="1">
            <a:spLocks noGrp="1"/>
          </p:cNvSpPr>
          <p:nvPr>
            <p:ph type="body" idx="1"/>
          </p:nvPr>
        </p:nvSpPr>
        <p:spPr>
          <a:xfrm>
            <a:off x="930911" y="3350302"/>
            <a:ext cx="7447200" cy="31740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62777" name="Google Shape;1862777;p5:notes"/>
          <p:cNvSpPr txBox="1"/>
          <p:nvPr/>
        </p:nvSpPr>
        <p:spPr>
          <a:xfrm>
            <a:off x="5225598" y="7273679"/>
            <a:ext cx="3999600" cy="383400"/>
          </a:xfrm>
          <a:prstGeom prst="rect">
            <a:avLst/>
          </a:prstGeom>
          <a:noFill/>
          <a:ln>
            <a:noFill/>
          </a:ln>
        </p:spPr>
        <p:txBody>
          <a:bodyPr spcFirstLastPara="1" wrap="square" lIns="97925" tIns="48950" rIns="97925" bIns="48950" anchor="b" anchorCtr="0">
            <a:noAutofit/>
          </a:bodyPr>
          <a:lstStyle/>
          <a:p>
            <a:pPr marL="0" marR="0" lvl="0" indent="0" algn="r" rtl="0">
              <a:spcBef>
                <a:spcPts val="0"/>
              </a:spcBef>
              <a:spcAft>
                <a:spcPts val="0"/>
              </a:spcAft>
              <a:buNone/>
            </a:pPr>
            <a:fld id="{00000000-1234-1234-1234-123412341234}" type="slidenum">
              <a:rPr lang="en-US" sz="1200" b="1">
                <a:solidFill>
                  <a:schemeClr val="dk1"/>
                </a:solidFill>
                <a:effectLst>
                  <a:outerShdw blurRad="38100" dist="38100" dir="2700000" algn="tl">
                    <a:srgbClr val="000000">
                      <a:alpha val="43137"/>
                    </a:srgbClr>
                  </a:outerShdw>
                </a:effectLst>
                <a:latin typeface="Arial"/>
                <a:ea typeface="Arial"/>
                <a:cs typeface="Arial"/>
                <a:sym typeface="Arial"/>
              </a:rPr>
              <a:t>5</a:t>
            </a:fld>
            <a:endParaRPr sz="1200" b="1">
              <a:solidFill>
                <a:schemeClr val="dk1"/>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113"/>
        <p:cNvGrpSpPr/>
        <p:nvPr/>
      </p:nvGrpSpPr>
      <p:grpSpPr>
        <a:xfrm>
          <a:off x="0" y="0"/>
          <a:ext cx="0" cy="0"/>
          <a:chOff x="0" y="0"/>
          <a:chExt cx="0" cy="0"/>
        </a:xfrm>
      </p:grpSpPr>
      <p:sp>
        <p:nvSpPr>
          <p:cNvPr id="1863114" name="Google Shape;1863114;p50: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115" name="Google Shape;1863115;p50: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121"/>
        <p:cNvGrpSpPr/>
        <p:nvPr/>
      </p:nvGrpSpPr>
      <p:grpSpPr>
        <a:xfrm>
          <a:off x="0" y="0"/>
          <a:ext cx="0" cy="0"/>
          <a:chOff x="0" y="0"/>
          <a:chExt cx="0" cy="0"/>
        </a:xfrm>
      </p:grpSpPr>
      <p:sp>
        <p:nvSpPr>
          <p:cNvPr id="1863122" name="Google Shape;1863122;p51: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3123" name="Google Shape;1863123;p51: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129"/>
        <p:cNvGrpSpPr/>
        <p:nvPr/>
      </p:nvGrpSpPr>
      <p:grpSpPr>
        <a:xfrm>
          <a:off x="0" y="0"/>
          <a:ext cx="0" cy="0"/>
          <a:chOff x="0" y="0"/>
          <a:chExt cx="0" cy="0"/>
        </a:xfrm>
      </p:grpSpPr>
      <p:sp>
        <p:nvSpPr>
          <p:cNvPr id="1863130" name="Google Shape;1863130;p52:notes"/>
          <p:cNvSpPr>
            <a:spLocks noGrp="1" noRot="1" noChangeAspect="1"/>
          </p:cNvSpPr>
          <p:nvPr>
            <p:ph type="sldImg" idx="2"/>
          </p:nvPr>
        </p:nvSpPr>
        <p:spPr>
          <a:xfrm>
            <a:off x="2892425" y="530225"/>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3131" name="Google Shape;1863131;p52:notes"/>
          <p:cNvSpPr txBox="1">
            <a:spLocks noGrp="1"/>
          </p:cNvSpPr>
          <p:nvPr>
            <p:ph type="body" idx="1"/>
          </p:nvPr>
        </p:nvSpPr>
        <p:spPr>
          <a:xfrm>
            <a:off x="1242429" y="3350535"/>
            <a:ext cx="6824100" cy="3173400"/>
          </a:xfrm>
          <a:prstGeom prst="rect">
            <a:avLst/>
          </a:prstGeom>
          <a:noFill/>
          <a:ln>
            <a:noFill/>
          </a:ln>
        </p:spPr>
        <p:txBody>
          <a:bodyPr spcFirstLastPara="1" wrap="square" lIns="88425" tIns="44200" rIns="88425" bIns="442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788"/>
        <p:cNvGrpSpPr/>
        <p:nvPr/>
      </p:nvGrpSpPr>
      <p:grpSpPr>
        <a:xfrm>
          <a:off x="0" y="0"/>
          <a:ext cx="0" cy="0"/>
          <a:chOff x="0" y="0"/>
          <a:chExt cx="0" cy="0"/>
        </a:xfrm>
      </p:grpSpPr>
      <p:sp>
        <p:nvSpPr>
          <p:cNvPr id="1862789" name="Google Shape;1862789;p6:notes"/>
          <p:cNvSpPr>
            <a:spLocks noGrp="1" noRot="1" noChangeAspect="1"/>
          </p:cNvSpPr>
          <p:nvPr>
            <p:ph type="sldImg" idx="2"/>
          </p:nvPr>
        </p:nvSpPr>
        <p:spPr>
          <a:xfrm>
            <a:off x="2892425" y="528638"/>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790" name="Google Shape;1862790;p6:notes"/>
          <p:cNvSpPr txBox="1">
            <a:spLocks noGrp="1"/>
          </p:cNvSpPr>
          <p:nvPr>
            <p:ph type="body" idx="1"/>
          </p:nvPr>
        </p:nvSpPr>
        <p:spPr>
          <a:xfrm>
            <a:off x="930911" y="3350302"/>
            <a:ext cx="7447200" cy="31740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62791" name="Google Shape;1862791;p6:notes"/>
          <p:cNvSpPr txBox="1"/>
          <p:nvPr/>
        </p:nvSpPr>
        <p:spPr>
          <a:xfrm>
            <a:off x="5225598" y="7273679"/>
            <a:ext cx="3999600" cy="383400"/>
          </a:xfrm>
          <a:prstGeom prst="rect">
            <a:avLst/>
          </a:prstGeom>
          <a:noFill/>
          <a:ln>
            <a:noFill/>
          </a:ln>
        </p:spPr>
        <p:txBody>
          <a:bodyPr spcFirstLastPara="1" wrap="square" lIns="97925" tIns="48950" rIns="97925" bIns="48950" anchor="b" anchorCtr="0">
            <a:noAutofit/>
          </a:bodyPr>
          <a:lstStyle/>
          <a:p>
            <a:pPr marL="0" marR="0" lvl="0" indent="0" algn="r" rtl="0">
              <a:spcBef>
                <a:spcPts val="0"/>
              </a:spcBef>
              <a:spcAft>
                <a:spcPts val="0"/>
              </a:spcAft>
              <a:buNone/>
            </a:pPr>
            <a:fld id="{00000000-1234-1234-1234-123412341234}" type="slidenum">
              <a:rPr lang="en-US" sz="1200" b="1">
                <a:solidFill>
                  <a:schemeClr val="dk1"/>
                </a:solidFill>
                <a:effectLst>
                  <a:outerShdw blurRad="38100" dist="38100" dir="2700000" algn="tl">
                    <a:srgbClr val="000000">
                      <a:alpha val="43137"/>
                    </a:srgbClr>
                  </a:outerShdw>
                </a:effectLst>
                <a:latin typeface="Arial"/>
                <a:ea typeface="Arial"/>
                <a:cs typeface="Arial"/>
                <a:sym typeface="Arial"/>
              </a:rPr>
              <a:t>6</a:t>
            </a:fld>
            <a:endParaRPr sz="1200" b="1">
              <a:solidFill>
                <a:schemeClr val="dk1"/>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03"/>
        <p:cNvGrpSpPr/>
        <p:nvPr/>
      </p:nvGrpSpPr>
      <p:grpSpPr>
        <a:xfrm>
          <a:off x="0" y="0"/>
          <a:ext cx="0" cy="0"/>
          <a:chOff x="0" y="0"/>
          <a:chExt cx="0" cy="0"/>
        </a:xfrm>
      </p:grpSpPr>
      <p:sp>
        <p:nvSpPr>
          <p:cNvPr id="1862804" name="Google Shape;1862804;p7:notes"/>
          <p:cNvSpPr>
            <a:spLocks noGrp="1" noRot="1" noChangeAspect="1"/>
          </p:cNvSpPr>
          <p:nvPr>
            <p:ph type="sldImg" idx="2"/>
          </p:nvPr>
        </p:nvSpPr>
        <p:spPr>
          <a:xfrm>
            <a:off x="2892425" y="528638"/>
            <a:ext cx="3524400" cy="2643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805" name="Google Shape;1862805;p7:notes"/>
          <p:cNvSpPr txBox="1">
            <a:spLocks noGrp="1"/>
          </p:cNvSpPr>
          <p:nvPr>
            <p:ph type="body" idx="1"/>
          </p:nvPr>
        </p:nvSpPr>
        <p:spPr>
          <a:xfrm>
            <a:off x="930911" y="3350302"/>
            <a:ext cx="7447200" cy="31740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62806" name="Google Shape;1862806;p7:notes"/>
          <p:cNvSpPr txBox="1"/>
          <p:nvPr/>
        </p:nvSpPr>
        <p:spPr>
          <a:xfrm>
            <a:off x="5225598" y="7273679"/>
            <a:ext cx="3999600" cy="383400"/>
          </a:xfrm>
          <a:prstGeom prst="rect">
            <a:avLst/>
          </a:prstGeom>
          <a:noFill/>
          <a:ln>
            <a:noFill/>
          </a:ln>
        </p:spPr>
        <p:txBody>
          <a:bodyPr spcFirstLastPara="1" wrap="square" lIns="97925" tIns="48950" rIns="97925" bIns="48950" anchor="b" anchorCtr="0">
            <a:noAutofit/>
          </a:bodyPr>
          <a:lstStyle/>
          <a:p>
            <a:pPr marL="0" marR="0" lvl="0" indent="0" algn="r" rtl="0">
              <a:spcBef>
                <a:spcPts val="0"/>
              </a:spcBef>
              <a:spcAft>
                <a:spcPts val="0"/>
              </a:spcAft>
              <a:buNone/>
            </a:pPr>
            <a:fld id="{00000000-1234-1234-1234-123412341234}" type="slidenum">
              <a:rPr lang="en-US" sz="1200" b="1">
                <a:solidFill>
                  <a:schemeClr val="dk1"/>
                </a:solidFill>
                <a:effectLst>
                  <a:outerShdw blurRad="38100" dist="38100" dir="2700000" algn="tl">
                    <a:srgbClr val="000000">
                      <a:alpha val="43137"/>
                    </a:srgbClr>
                  </a:outerShdw>
                </a:effectLst>
                <a:latin typeface="Arial"/>
                <a:ea typeface="Arial"/>
                <a:cs typeface="Arial"/>
                <a:sym typeface="Arial"/>
              </a:rPr>
              <a:t>7</a:t>
            </a:fld>
            <a:endParaRPr sz="1200" b="1">
              <a:solidFill>
                <a:schemeClr val="dk1"/>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17"/>
        <p:cNvGrpSpPr/>
        <p:nvPr/>
      </p:nvGrpSpPr>
      <p:grpSpPr>
        <a:xfrm>
          <a:off x="0" y="0"/>
          <a:ext cx="0" cy="0"/>
          <a:chOff x="0" y="0"/>
          <a:chExt cx="0" cy="0"/>
        </a:xfrm>
      </p:grpSpPr>
      <p:sp>
        <p:nvSpPr>
          <p:cNvPr id="1862818" name="Google Shape;1862818;p8: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19" name="Google Shape;1862819;p8: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824"/>
        <p:cNvGrpSpPr/>
        <p:nvPr/>
      </p:nvGrpSpPr>
      <p:grpSpPr>
        <a:xfrm>
          <a:off x="0" y="0"/>
          <a:ext cx="0" cy="0"/>
          <a:chOff x="0" y="0"/>
          <a:chExt cx="0" cy="0"/>
        </a:xfrm>
      </p:grpSpPr>
      <p:sp>
        <p:nvSpPr>
          <p:cNvPr id="1862825" name="Google Shape;1862825;p9:notes"/>
          <p:cNvSpPr txBox="1">
            <a:spLocks noGrp="1"/>
          </p:cNvSpPr>
          <p:nvPr>
            <p:ph type="body" idx="1"/>
          </p:nvPr>
        </p:nvSpPr>
        <p:spPr>
          <a:xfrm>
            <a:off x="931320" y="3350534"/>
            <a:ext cx="7446600" cy="3174300"/>
          </a:xfrm>
          <a:prstGeom prst="rect">
            <a:avLst/>
          </a:prstGeom>
        </p:spPr>
        <p:txBody>
          <a:bodyPr spcFirstLastPara="1" wrap="square" lIns="93400" tIns="46700" rIns="93400" bIns="46700" anchor="t" anchorCtr="0">
            <a:noAutofit/>
          </a:bodyPr>
          <a:lstStyle/>
          <a:p>
            <a:pPr marL="0" lvl="0" indent="0" algn="l" rtl="0">
              <a:spcBef>
                <a:spcPts val="360"/>
              </a:spcBef>
              <a:spcAft>
                <a:spcPts val="0"/>
              </a:spcAft>
              <a:buNone/>
            </a:pPr>
            <a:endParaRPr/>
          </a:p>
        </p:txBody>
      </p:sp>
      <p:sp>
        <p:nvSpPr>
          <p:cNvPr id="1862826" name="Google Shape;1862826;p9:notes"/>
          <p:cNvSpPr>
            <a:spLocks noGrp="1" noRot="1" noChangeAspect="1"/>
          </p:cNvSpPr>
          <p:nvPr>
            <p:ph type="sldImg" idx="2"/>
          </p:nvPr>
        </p:nvSpPr>
        <p:spPr>
          <a:xfrm>
            <a:off x="2890838" y="528638"/>
            <a:ext cx="3527400" cy="264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62675"/>
        <p:cNvGrpSpPr/>
        <p:nvPr/>
      </p:nvGrpSpPr>
      <p:grpSpPr>
        <a:xfrm>
          <a:off x="0" y="0"/>
          <a:ext cx="0" cy="0"/>
          <a:chOff x="0" y="0"/>
          <a:chExt cx="0" cy="0"/>
        </a:xfrm>
      </p:grpSpPr>
      <p:sp>
        <p:nvSpPr>
          <p:cNvPr id="1862676" name="Google Shape;1862676;p2"/>
          <p:cNvSpPr txBox="1"/>
          <p:nvPr/>
        </p:nvSpPr>
        <p:spPr>
          <a:xfrm>
            <a:off x="8405813" y="6511925"/>
            <a:ext cx="738300" cy="24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i="0" u="none" strike="noStrike" cap="none">
                <a:solidFill>
                  <a:schemeClr val="lt1"/>
                </a:solidFill>
                <a:effectLst>
                  <a:outerShdw blurRad="38100" dist="38100" dir="2700000" algn="tl">
                    <a:srgbClr val="000000"/>
                  </a:outerShdw>
                </a:effectLst>
                <a:latin typeface="Arial"/>
                <a:ea typeface="Arial"/>
                <a:cs typeface="Arial"/>
                <a:sym typeface="Arial"/>
              </a:rPr>
              <a:t>1 - </a:t>
            </a:r>
            <a:fld id="{00000000-1234-1234-1234-123412341234}" type="slidenum">
              <a:rPr lang="en-US" sz="1000" b="1" i="0" u="none" strike="noStrike" cap="none">
                <a:solidFill>
                  <a:schemeClr val="lt1"/>
                </a:solidFill>
                <a:effectLst>
                  <a:outerShdw blurRad="38100" dist="38100" dir="2700000" algn="tl">
                    <a:srgbClr val="000000"/>
                  </a:outerShdw>
                </a:effectLst>
                <a:latin typeface="Arial"/>
                <a:ea typeface="Arial"/>
                <a:cs typeface="Arial"/>
                <a:sym typeface="Arial"/>
              </a:rPr>
              <a:t>‹#›</a:t>
            </a:fld>
            <a:endParaRPr sz="1000" b="1" i="0" u="none" strike="noStrike" cap="none">
              <a:solidFill>
                <a:schemeClr val="lt1"/>
              </a:solidFill>
              <a:effectLst>
                <a:outerShdw blurRad="38100" dist="38100" dir="2700000" algn="tl">
                  <a:srgbClr val="000000"/>
                </a:outerShdw>
              </a:effectLst>
              <a:latin typeface="Arial"/>
              <a:ea typeface="Arial"/>
              <a:cs typeface="Arial"/>
              <a:sym typeface="Arial"/>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2700"/>
        <p:cNvGrpSpPr/>
        <p:nvPr/>
      </p:nvGrpSpPr>
      <p:grpSpPr>
        <a:xfrm>
          <a:off x="0" y="0"/>
          <a:ext cx="0" cy="0"/>
          <a:chOff x="0" y="0"/>
          <a:chExt cx="0" cy="0"/>
        </a:xfrm>
      </p:grpSpPr>
      <p:sp>
        <p:nvSpPr>
          <p:cNvPr id="1862701" name="Google Shape;186270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702" name="Google Shape;1862702;p11"/>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spAutoFit/>
          </a:bodyPr>
          <a:lstStyle>
            <a:lvl1pPr marL="457200" lvl="0" indent="-228600" algn="l" rtl="0">
              <a:lnSpc>
                <a:spcPct val="90000"/>
              </a:lnSpc>
              <a:spcBef>
                <a:spcPts val="720"/>
              </a:spcBef>
              <a:spcAft>
                <a:spcPts val="0"/>
              </a:spcAft>
              <a:buSzPts val="1800"/>
              <a:buNone/>
              <a:defRPr sz="2400" b="1"/>
            </a:lvl1pPr>
            <a:lvl2pPr marL="914400" lvl="1" indent="-228600" algn="l" rtl="0">
              <a:lnSpc>
                <a:spcPct val="90000"/>
              </a:lnSpc>
              <a:spcBef>
                <a:spcPts val="600"/>
              </a:spcBef>
              <a:spcAft>
                <a:spcPts val="0"/>
              </a:spcAft>
              <a:buSzPts val="1500"/>
              <a:buNone/>
              <a:defRPr sz="2000" b="1"/>
            </a:lvl2pPr>
            <a:lvl3pPr marL="1371600" lvl="2" indent="-228600" algn="l" rtl="0">
              <a:lnSpc>
                <a:spcPct val="90000"/>
              </a:lnSpc>
              <a:spcBef>
                <a:spcPts val="540"/>
              </a:spcBef>
              <a:spcAft>
                <a:spcPts val="0"/>
              </a:spcAft>
              <a:buSzPts val="1350"/>
              <a:buNone/>
              <a:defRPr sz="1800" b="1"/>
            </a:lvl3pPr>
            <a:lvl4pPr marL="1828800" lvl="3" indent="-228600" algn="l" rtl="0">
              <a:lnSpc>
                <a:spcPct val="90000"/>
              </a:lnSpc>
              <a:spcBef>
                <a:spcPts val="480"/>
              </a:spcBef>
              <a:spcAft>
                <a:spcPts val="0"/>
              </a:spcAft>
              <a:buSzPts val="1200"/>
              <a:buNone/>
              <a:defRPr sz="1600" b="1"/>
            </a:lvl4pPr>
            <a:lvl5pPr marL="2286000" lvl="4" indent="-228600" algn="l" rtl="0">
              <a:lnSpc>
                <a:spcPct val="90000"/>
              </a:lnSpc>
              <a:spcBef>
                <a:spcPts val="480"/>
              </a:spcBef>
              <a:spcAft>
                <a:spcPts val="0"/>
              </a:spcAft>
              <a:buSzPts val="1200"/>
              <a:buNone/>
              <a:defRPr sz="1600" b="1"/>
            </a:lvl5pPr>
            <a:lvl6pPr marL="2743200" lvl="5" indent="-228600" algn="l" rtl="0">
              <a:lnSpc>
                <a:spcPct val="90000"/>
              </a:lnSpc>
              <a:spcBef>
                <a:spcPts val="480"/>
              </a:spcBef>
              <a:spcAft>
                <a:spcPts val="0"/>
              </a:spcAft>
              <a:buSzPts val="1200"/>
              <a:buNone/>
              <a:defRPr sz="1600" b="1"/>
            </a:lvl6pPr>
            <a:lvl7pPr marL="3200400" lvl="6" indent="-228600" algn="l" rtl="0">
              <a:lnSpc>
                <a:spcPct val="90000"/>
              </a:lnSpc>
              <a:spcBef>
                <a:spcPts val="480"/>
              </a:spcBef>
              <a:spcAft>
                <a:spcPts val="0"/>
              </a:spcAft>
              <a:buSzPts val="1200"/>
              <a:buNone/>
              <a:defRPr sz="1600" b="1"/>
            </a:lvl7pPr>
            <a:lvl8pPr marL="3657600" lvl="7" indent="-228600" algn="l" rtl="0">
              <a:lnSpc>
                <a:spcPct val="90000"/>
              </a:lnSpc>
              <a:spcBef>
                <a:spcPts val="480"/>
              </a:spcBef>
              <a:spcAft>
                <a:spcPts val="0"/>
              </a:spcAft>
              <a:buSzPts val="1200"/>
              <a:buNone/>
              <a:defRPr sz="1600" b="1"/>
            </a:lvl8pPr>
            <a:lvl9pPr marL="4114800" lvl="8" indent="-228600" algn="l" rtl="0">
              <a:lnSpc>
                <a:spcPct val="90000"/>
              </a:lnSpc>
              <a:spcBef>
                <a:spcPts val="480"/>
              </a:spcBef>
              <a:spcAft>
                <a:spcPts val="0"/>
              </a:spcAft>
              <a:buSzPts val="1200"/>
              <a:buNone/>
              <a:defRPr sz="1600" b="1"/>
            </a:lvl9pPr>
          </a:lstStyle>
          <a:p>
            <a:endParaRPr/>
          </a:p>
        </p:txBody>
      </p:sp>
      <p:sp>
        <p:nvSpPr>
          <p:cNvPr id="1862703" name="Google Shape;1862703;p11"/>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spAutoFit/>
          </a:bodyPr>
          <a:lstStyle>
            <a:lvl1pPr marL="457200" lvl="0" indent="-342900" algn="l" rtl="0">
              <a:lnSpc>
                <a:spcPct val="90000"/>
              </a:lnSpc>
              <a:spcBef>
                <a:spcPts val="720"/>
              </a:spcBef>
              <a:spcAft>
                <a:spcPts val="0"/>
              </a:spcAft>
              <a:buSzPts val="1800"/>
              <a:buChar char="●"/>
              <a:defRPr sz="2400"/>
            </a:lvl1pPr>
            <a:lvl2pPr marL="914400" lvl="1" indent="-323850" algn="l" rtl="0">
              <a:lnSpc>
                <a:spcPct val="90000"/>
              </a:lnSpc>
              <a:spcBef>
                <a:spcPts val="600"/>
              </a:spcBef>
              <a:spcAft>
                <a:spcPts val="0"/>
              </a:spcAft>
              <a:buSzPts val="1500"/>
              <a:buChar char="⮚"/>
              <a:defRPr sz="2000"/>
            </a:lvl2pPr>
            <a:lvl3pPr marL="1371600" lvl="2" indent="-314325" algn="l" rtl="0">
              <a:lnSpc>
                <a:spcPct val="90000"/>
              </a:lnSpc>
              <a:spcBef>
                <a:spcPts val="540"/>
              </a:spcBef>
              <a:spcAft>
                <a:spcPts val="0"/>
              </a:spcAft>
              <a:buSzPts val="1350"/>
              <a:buChar char="▪"/>
              <a:defRPr sz="1800"/>
            </a:lvl3pPr>
            <a:lvl4pPr marL="1828800" lvl="3" indent="-304800" algn="l" rtl="0">
              <a:lnSpc>
                <a:spcPct val="90000"/>
              </a:lnSpc>
              <a:spcBef>
                <a:spcPts val="480"/>
              </a:spcBef>
              <a:spcAft>
                <a:spcPts val="0"/>
              </a:spcAft>
              <a:buSzPts val="1200"/>
              <a:buChar char="▪"/>
              <a:defRPr sz="1600"/>
            </a:lvl4pPr>
            <a:lvl5pPr marL="2286000" lvl="4" indent="-304800" algn="l" rtl="0">
              <a:lnSpc>
                <a:spcPct val="90000"/>
              </a:lnSpc>
              <a:spcBef>
                <a:spcPts val="480"/>
              </a:spcBef>
              <a:spcAft>
                <a:spcPts val="0"/>
              </a:spcAft>
              <a:buSzPts val="1200"/>
              <a:buChar char="▪"/>
              <a:defRPr sz="1600"/>
            </a:lvl5pPr>
            <a:lvl6pPr marL="2743200" lvl="5" indent="-304800" algn="l" rtl="0">
              <a:lnSpc>
                <a:spcPct val="90000"/>
              </a:lnSpc>
              <a:spcBef>
                <a:spcPts val="480"/>
              </a:spcBef>
              <a:spcAft>
                <a:spcPts val="0"/>
              </a:spcAft>
              <a:buSzPts val="1200"/>
              <a:buChar char="▪"/>
              <a:defRPr sz="1600"/>
            </a:lvl6pPr>
            <a:lvl7pPr marL="3200400" lvl="6" indent="-304800" algn="l" rtl="0">
              <a:lnSpc>
                <a:spcPct val="90000"/>
              </a:lnSpc>
              <a:spcBef>
                <a:spcPts val="480"/>
              </a:spcBef>
              <a:spcAft>
                <a:spcPts val="0"/>
              </a:spcAft>
              <a:buSzPts val="1200"/>
              <a:buChar char="▪"/>
              <a:defRPr sz="1600"/>
            </a:lvl7pPr>
            <a:lvl8pPr marL="3657600" lvl="7" indent="-304800" algn="l" rtl="0">
              <a:lnSpc>
                <a:spcPct val="90000"/>
              </a:lnSpc>
              <a:spcBef>
                <a:spcPts val="480"/>
              </a:spcBef>
              <a:spcAft>
                <a:spcPts val="0"/>
              </a:spcAft>
              <a:buSzPts val="1200"/>
              <a:buChar char="▪"/>
              <a:defRPr sz="1600"/>
            </a:lvl8pPr>
            <a:lvl9pPr marL="4114800" lvl="8" indent="-304800" algn="l" rtl="0">
              <a:lnSpc>
                <a:spcPct val="90000"/>
              </a:lnSpc>
              <a:spcBef>
                <a:spcPts val="480"/>
              </a:spcBef>
              <a:spcAft>
                <a:spcPts val="0"/>
              </a:spcAft>
              <a:buSzPts val="1200"/>
              <a:buChar char="▪"/>
              <a:defRPr sz="1600"/>
            </a:lvl9pPr>
          </a:lstStyle>
          <a:p>
            <a:endParaRPr/>
          </a:p>
        </p:txBody>
      </p:sp>
      <p:sp>
        <p:nvSpPr>
          <p:cNvPr id="1862704" name="Google Shape;1862704;p11"/>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spAutoFit/>
          </a:bodyPr>
          <a:lstStyle>
            <a:lvl1pPr marL="457200" lvl="0" indent="-228600" algn="l" rtl="0">
              <a:lnSpc>
                <a:spcPct val="90000"/>
              </a:lnSpc>
              <a:spcBef>
                <a:spcPts val="720"/>
              </a:spcBef>
              <a:spcAft>
                <a:spcPts val="0"/>
              </a:spcAft>
              <a:buSzPts val="1800"/>
              <a:buNone/>
              <a:defRPr sz="2400" b="1"/>
            </a:lvl1pPr>
            <a:lvl2pPr marL="914400" lvl="1" indent="-228600" algn="l" rtl="0">
              <a:lnSpc>
                <a:spcPct val="90000"/>
              </a:lnSpc>
              <a:spcBef>
                <a:spcPts val="600"/>
              </a:spcBef>
              <a:spcAft>
                <a:spcPts val="0"/>
              </a:spcAft>
              <a:buSzPts val="1500"/>
              <a:buNone/>
              <a:defRPr sz="2000" b="1"/>
            </a:lvl2pPr>
            <a:lvl3pPr marL="1371600" lvl="2" indent="-228600" algn="l" rtl="0">
              <a:lnSpc>
                <a:spcPct val="90000"/>
              </a:lnSpc>
              <a:spcBef>
                <a:spcPts val="540"/>
              </a:spcBef>
              <a:spcAft>
                <a:spcPts val="0"/>
              </a:spcAft>
              <a:buSzPts val="1350"/>
              <a:buNone/>
              <a:defRPr sz="1800" b="1"/>
            </a:lvl3pPr>
            <a:lvl4pPr marL="1828800" lvl="3" indent="-228600" algn="l" rtl="0">
              <a:lnSpc>
                <a:spcPct val="90000"/>
              </a:lnSpc>
              <a:spcBef>
                <a:spcPts val="480"/>
              </a:spcBef>
              <a:spcAft>
                <a:spcPts val="0"/>
              </a:spcAft>
              <a:buSzPts val="1200"/>
              <a:buNone/>
              <a:defRPr sz="1600" b="1"/>
            </a:lvl4pPr>
            <a:lvl5pPr marL="2286000" lvl="4" indent="-228600" algn="l" rtl="0">
              <a:lnSpc>
                <a:spcPct val="90000"/>
              </a:lnSpc>
              <a:spcBef>
                <a:spcPts val="480"/>
              </a:spcBef>
              <a:spcAft>
                <a:spcPts val="0"/>
              </a:spcAft>
              <a:buSzPts val="1200"/>
              <a:buNone/>
              <a:defRPr sz="1600" b="1"/>
            </a:lvl5pPr>
            <a:lvl6pPr marL="2743200" lvl="5" indent="-228600" algn="l" rtl="0">
              <a:lnSpc>
                <a:spcPct val="90000"/>
              </a:lnSpc>
              <a:spcBef>
                <a:spcPts val="480"/>
              </a:spcBef>
              <a:spcAft>
                <a:spcPts val="0"/>
              </a:spcAft>
              <a:buSzPts val="1200"/>
              <a:buNone/>
              <a:defRPr sz="1600" b="1"/>
            </a:lvl6pPr>
            <a:lvl7pPr marL="3200400" lvl="6" indent="-228600" algn="l" rtl="0">
              <a:lnSpc>
                <a:spcPct val="90000"/>
              </a:lnSpc>
              <a:spcBef>
                <a:spcPts val="480"/>
              </a:spcBef>
              <a:spcAft>
                <a:spcPts val="0"/>
              </a:spcAft>
              <a:buSzPts val="1200"/>
              <a:buNone/>
              <a:defRPr sz="1600" b="1"/>
            </a:lvl7pPr>
            <a:lvl8pPr marL="3657600" lvl="7" indent="-228600" algn="l" rtl="0">
              <a:lnSpc>
                <a:spcPct val="90000"/>
              </a:lnSpc>
              <a:spcBef>
                <a:spcPts val="480"/>
              </a:spcBef>
              <a:spcAft>
                <a:spcPts val="0"/>
              </a:spcAft>
              <a:buSzPts val="1200"/>
              <a:buNone/>
              <a:defRPr sz="1600" b="1"/>
            </a:lvl8pPr>
            <a:lvl9pPr marL="4114800" lvl="8" indent="-228600" algn="l" rtl="0">
              <a:lnSpc>
                <a:spcPct val="90000"/>
              </a:lnSpc>
              <a:spcBef>
                <a:spcPts val="480"/>
              </a:spcBef>
              <a:spcAft>
                <a:spcPts val="0"/>
              </a:spcAft>
              <a:buSzPts val="1200"/>
              <a:buNone/>
              <a:defRPr sz="1600" b="1"/>
            </a:lvl9pPr>
          </a:lstStyle>
          <a:p>
            <a:endParaRPr/>
          </a:p>
        </p:txBody>
      </p:sp>
      <p:sp>
        <p:nvSpPr>
          <p:cNvPr id="1862705" name="Google Shape;1862705;p11"/>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spAutoFit/>
          </a:bodyPr>
          <a:lstStyle>
            <a:lvl1pPr marL="457200" lvl="0" indent="-342900" algn="l" rtl="0">
              <a:lnSpc>
                <a:spcPct val="90000"/>
              </a:lnSpc>
              <a:spcBef>
                <a:spcPts val="720"/>
              </a:spcBef>
              <a:spcAft>
                <a:spcPts val="0"/>
              </a:spcAft>
              <a:buSzPts val="1800"/>
              <a:buChar char="●"/>
              <a:defRPr sz="2400"/>
            </a:lvl1pPr>
            <a:lvl2pPr marL="914400" lvl="1" indent="-323850" algn="l" rtl="0">
              <a:lnSpc>
                <a:spcPct val="90000"/>
              </a:lnSpc>
              <a:spcBef>
                <a:spcPts val="600"/>
              </a:spcBef>
              <a:spcAft>
                <a:spcPts val="0"/>
              </a:spcAft>
              <a:buSzPts val="1500"/>
              <a:buChar char="⮚"/>
              <a:defRPr sz="2000"/>
            </a:lvl2pPr>
            <a:lvl3pPr marL="1371600" lvl="2" indent="-314325" algn="l" rtl="0">
              <a:lnSpc>
                <a:spcPct val="90000"/>
              </a:lnSpc>
              <a:spcBef>
                <a:spcPts val="540"/>
              </a:spcBef>
              <a:spcAft>
                <a:spcPts val="0"/>
              </a:spcAft>
              <a:buSzPts val="1350"/>
              <a:buChar char="▪"/>
              <a:defRPr sz="1800"/>
            </a:lvl3pPr>
            <a:lvl4pPr marL="1828800" lvl="3" indent="-304800" algn="l" rtl="0">
              <a:lnSpc>
                <a:spcPct val="90000"/>
              </a:lnSpc>
              <a:spcBef>
                <a:spcPts val="480"/>
              </a:spcBef>
              <a:spcAft>
                <a:spcPts val="0"/>
              </a:spcAft>
              <a:buSzPts val="1200"/>
              <a:buChar char="▪"/>
              <a:defRPr sz="1600"/>
            </a:lvl4pPr>
            <a:lvl5pPr marL="2286000" lvl="4" indent="-304800" algn="l" rtl="0">
              <a:lnSpc>
                <a:spcPct val="90000"/>
              </a:lnSpc>
              <a:spcBef>
                <a:spcPts val="480"/>
              </a:spcBef>
              <a:spcAft>
                <a:spcPts val="0"/>
              </a:spcAft>
              <a:buSzPts val="1200"/>
              <a:buChar char="▪"/>
              <a:defRPr sz="1600"/>
            </a:lvl5pPr>
            <a:lvl6pPr marL="2743200" lvl="5" indent="-304800" algn="l" rtl="0">
              <a:lnSpc>
                <a:spcPct val="90000"/>
              </a:lnSpc>
              <a:spcBef>
                <a:spcPts val="480"/>
              </a:spcBef>
              <a:spcAft>
                <a:spcPts val="0"/>
              </a:spcAft>
              <a:buSzPts val="1200"/>
              <a:buChar char="▪"/>
              <a:defRPr sz="1600"/>
            </a:lvl6pPr>
            <a:lvl7pPr marL="3200400" lvl="6" indent="-304800" algn="l" rtl="0">
              <a:lnSpc>
                <a:spcPct val="90000"/>
              </a:lnSpc>
              <a:spcBef>
                <a:spcPts val="480"/>
              </a:spcBef>
              <a:spcAft>
                <a:spcPts val="0"/>
              </a:spcAft>
              <a:buSzPts val="1200"/>
              <a:buChar char="▪"/>
              <a:defRPr sz="1600"/>
            </a:lvl7pPr>
            <a:lvl8pPr marL="3657600" lvl="7" indent="-304800" algn="l" rtl="0">
              <a:lnSpc>
                <a:spcPct val="90000"/>
              </a:lnSpc>
              <a:spcBef>
                <a:spcPts val="480"/>
              </a:spcBef>
              <a:spcAft>
                <a:spcPts val="0"/>
              </a:spcAft>
              <a:buSzPts val="1200"/>
              <a:buChar char="▪"/>
              <a:defRPr sz="1600"/>
            </a:lvl8pPr>
            <a:lvl9pPr marL="4114800" lvl="8" indent="-304800" algn="l" rtl="0">
              <a:lnSpc>
                <a:spcPct val="90000"/>
              </a:lnSpc>
              <a:spcBef>
                <a:spcPts val="480"/>
              </a:spcBef>
              <a:spcAft>
                <a:spcPts val="0"/>
              </a:spcAft>
              <a:buSzPts val="1200"/>
              <a:buChar char="▪"/>
              <a:defRPr sz="1600"/>
            </a:lvl9pPr>
          </a:lstStyle>
          <a:p>
            <a:endParaRPr/>
          </a:p>
        </p:txBody>
      </p:sp>
    </p:spTree>
  </p:cSld>
  <p:clrMapOvr>
    <a:masterClrMapping/>
  </p:clrMapOvr>
  <p:transition>
    <p:strips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2706"/>
        <p:cNvGrpSpPr/>
        <p:nvPr/>
      </p:nvGrpSpPr>
      <p:grpSpPr>
        <a:xfrm>
          <a:off x="0" y="0"/>
          <a:ext cx="0" cy="0"/>
          <a:chOff x="0" y="0"/>
          <a:chExt cx="0" cy="0"/>
        </a:xfrm>
      </p:grpSpPr>
      <p:sp>
        <p:nvSpPr>
          <p:cNvPr id="1862707" name="Google Shape;1862707;p12"/>
          <p:cNvSpPr txBox="1">
            <a:spLocks noGrp="1"/>
          </p:cNvSpPr>
          <p:nvPr>
            <p:ph type="title"/>
          </p:nvPr>
        </p:nvSpPr>
        <p:spPr>
          <a:xfrm>
            <a:off x="381000" y="200025"/>
            <a:ext cx="8393100" cy="6954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Tree>
  </p:cSld>
  <p:clrMapOvr>
    <a:masterClrMapping/>
  </p:clrMapOvr>
  <p:transition>
    <p:strips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62708"/>
        <p:cNvGrpSpPr/>
        <p:nvPr/>
      </p:nvGrpSpPr>
      <p:grpSpPr>
        <a:xfrm>
          <a:off x="0" y="0"/>
          <a:ext cx="0" cy="0"/>
          <a:chOff x="0" y="0"/>
          <a:chExt cx="0" cy="0"/>
        </a:xfrm>
      </p:grpSpPr>
      <p:sp>
        <p:nvSpPr>
          <p:cNvPr id="1862709" name="Google Shape;1862709;p13"/>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spAutoFit/>
          </a:bodyPr>
          <a:lstStyle>
            <a:lvl1pPr lvl="0" algn="l" rtl="0">
              <a:lnSpc>
                <a:spcPct val="90000"/>
              </a:lnSpc>
              <a:spcBef>
                <a:spcPts val="0"/>
              </a:spcBef>
              <a:spcAft>
                <a:spcPts val="0"/>
              </a:spcAft>
              <a:buSzPts val="1400"/>
              <a:buNone/>
              <a:defRPr sz="2000" b="1"/>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710" name="Google Shape;1862710;p13"/>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spAutoFit/>
          </a:bodyPr>
          <a:lstStyle>
            <a:lvl1pPr marL="457200" lvl="0" indent="-381000" algn="l" rtl="0">
              <a:lnSpc>
                <a:spcPct val="90000"/>
              </a:lnSpc>
              <a:spcBef>
                <a:spcPts val="960"/>
              </a:spcBef>
              <a:spcAft>
                <a:spcPts val="0"/>
              </a:spcAft>
              <a:buSzPts val="2400"/>
              <a:buChar char="●"/>
              <a:defRPr sz="3200"/>
            </a:lvl1pPr>
            <a:lvl2pPr marL="914400" lvl="1" indent="-361950" algn="l" rtl="0">
              <a:lnSpc>
                <a:spcPct val="90000"/>
              </a:lnSpc>
              <a:spcBef>
                <a:spcPts val="840"/>
              </a:spcBef>
              <a:spcAft>
                <a:spcPts val="0"/>
              </a:spcAft>
              <a:buSzPts val="2100"/>
              <a:buChar char="⮚"/>
              <a:defRPr sz="2800"/>
            </a:lvl2pPr>
            <a:lvl3pPr marL="1371600" lvl="2" indent="-342900" algn="l" rtl="0">
              <a:lnSpc>
                <a:spcPct val="90000"/>
              </a:lnSpc>
              <a:spcBef>
                <a:spcPts val="720"/>
              </a:spcBef>
              <a:spcAft>
                <a:spcPts val="0"/>
              </a:spcAft>
              <a:buSzPts val="1800"/>
              <a:buChar char="▪"/>
              <a:defRPr sz="2400"/>
            </a:lvl3pPr>
            <a:lvl4pPr marL="1828800" lvl="3" indent="-323850" algn="l" rtl="0">
              <a:lnSpc>
                <a:spcPct val="90000"/>
              </a:lnSpc>
              <a:spcBef>
                <a:spcPts val="600"/>
              </a:spcBef>
              <a:spcAft>
                <a:spcPts val="0"/>
              </a:spcAft>
              <a:buSzPts val="1500"/>
              <a:buChar char="▪"/>
              <a:defRPr sz="2000"/>
            </a:lvl4pPr>
            <a:lvl5pPr marL="2286000" lvl="4" indent="-323850" algn="l" rtl="0">
              <a:lnSpc>
                <a:spcPct val="90000"/>
              </a:lnSpc>
              <a:spcBef>
                <a:spcPts val="600"/>
              </a:spcBef>
              <a:spcAft>
                <a:spcPts val="0"/>
              </a:spcAft>
              <a:buSzPts val="1500"/>
              <a:buChar char="▪"/>
              <a:defRPr sz="2000"/>
            </a:lvl5pPr>
            <a:lvl6pPr marL="2743200" lvl="5" indent="-323850" algn="l" rtl="0">
              <a:lnSpc>
                <a:spcPct val="90000"/>
              </a:lnSpc>
              <a:spcBef>
                <a:spcPts val="600"/>
              </a:spcBef>
              <a:spcAft>
                <a:spcPts val="0"/>
              </a:spcAft>
              <a:buSzPts val="1500"/>
              <a:buChar char="▪"/>
              <a:defRPr sz="2000"/>
            </a:lvl6pPr>
            <a:lvl7pPr marL="3200400" lvl="6" indent="-323850" algn="l" rtl="0">
              <a:lnSpc>
                <a:spcPct val="90000"/>
              </a:lnSpc>
              <a:spcBef>
                <a:spcPts val="600"/>
              </a:spcBef>
              <a:spcAft>
                <a:spcPts val="0"/>
              </a:spcAft>
              <a:buSzPts val="1500"/>
              <a:buChar char="▪"/>
              <a:defRPr sz="2000"/>
            </a:lvl7pPr>
            <a:lvl8pPr marL="3657600" lvl="7" indent="-323850" algn="l" rtl="0">
              <a:lnSpc>
                <a:spcPct val="90000"/>
              </a:lnSpc>
              <a:spcBef>
                <a:spcPts val="600"/>
              </a:spcBef>
              <a:spcAft>
                <a:spcPts val="0"/>
              </a:spcAft>
              <a:buSzPts val="1500"/>
              <a:buChar char="▪"/>
              <a:defRPr sz="2000"/>
            </a:lvl8pPr>
            <a:lvl9pPr marL="4114800" lvl="8" indent="-323850" algn="l" rtl="0">
              <a:lnSpc>
                <a:spcPct val="90000"/>
              </a:lnSpc>
              <a:spcBef>
                <a:spcPts val="600"/>
              </a:spcBef>
              <a:spcAft>
                <a:spcPts val="0"/>
              </a:spcAft>
              <a:buSzPts val="1500"/>
              <a:buChar char="▪"/>
              <a:defRPr sz="2000"/>
            </a:lvl9pPr>
          </a:lstStyle>
          <a:p>
            <a:endParaRPr/>
          </a:p>
        </p:txBody>
      </p:sp>
      <p:sp>
        <p:nvSpPr>
          <p:cNvPr id="1862711" name="Google Shape;1862711;p13"/>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spAutoFit/>
          </a:bodyPr>
          <a:lstStyle>
            <a:lvl1pPr marL="457200" lvl="0" indent="-228600" algn="l" rtl="0">
              <a:lnSpc>
                <a:spcPct val="90000"/>
              </a:lnSpc>
              <a:spcBef>
                <a:spcPts val="420"/>
              </a:spcBef>
              <a:spcAft>
                <a:spcPts val="0"/>
              </a:spcAft>
              <a:buSzPts val="1050"/>
              <a:buNone/>
              <a:defRPr sz="1400"/>
            </a:lvl1pPr>
            <a:lvl2pPr marL="914400" lvl="1" indent="-228600" algn="l" rtl="0">
              <a:lnSpc>
                <a:spcPct val="90000"/>
              </a:lnSpc>
              <a:spcBef>
                <a:spcPts val="360"/>
              </a:spcBef>
              <a:spcAft>
                <a:spcPts val="0"/>
              </a:spcAft>
              <a:buSzPts val="900"/>
              <a:buNone/>
              <a:defRPr sz="1200"/>
            </a:lvl2pPr>
            <a:lvl3pPr marL="1371600" lvl="2" indent="-228600" algn="l" rtl="0">
              <a:lnSpc>
                <a:spcPct val="90000"/>
              </a:lnSpc>
              <a:spcBef>
                <a:spcPts val="300"/>
              </a:spcBef>
              <a:spcAft>
                <a:spcPts val="0"/>
              </a:spcAft>
              <a:buSzPts val="750"/>
              <a:buNone/>
              <a:defRPr sz="1000"/>
            </a:lvl3pPr>
            <a:lvl4pPr marL="1828800" lvl="3" indent="-228600" algn="l" rtl="0">
              <a:lnSpc>
                <a:spcPct val="90000"/>
              </a:lnSpc>
              <a:spcBef>
                <a:spcPts val="270"/>
              </a:spcBef>
              <a:spcAft>
                <a:spcPts val="0"/>
              </a:spcAft>
              <a:buSzPts val="675"/>
              <a:buNone/>
              <a:defRPr sz="900"/>
            </a:lvl4pPr>
            <a:lvl5pPr marL="2286000" lvl="4" indent="-228600" algn="l" rtl="0">
              <a:lnSpc>
                <a:spcPct val="90000"/>
              </a:lnSpc>
              <a:spcBef>
                <a:spcPts val="270"/>
              </a:spcBef>
              <a:spcAft>
                <a:spcPts val="0"/>
              </a:spcAft>
              <a:buSzPts val="675"/>
              <a:buNone/>
              <a:defRPr sz="900"/>
            </a:lvl5pPr>
            <a:lvl6pPr marL="2743200" lvl="5" indent="-228600" algn="l" rtl="0">
              <a:lnSpc>
                <a:spcPct val="90000"/>
              </a:lnSpc>
              <a:spcBef>
                <a:spcPts val="270"/>
              </a:spcBef>
              <a:spcAft>
                <a:spcPts val="0"/>
              </a:spcAft>
              <a:buSzPts val="675"/>
              <a:buNone/>
              <a:defRPr sz="900"/>
            </a:lvl6pPr>
            <a:lvl7pPr marL="3200400" lvl="6" indent="-228600" algn="l" rtl="0">
              <a:lnSpc>
                <a:spcPct val="90000"/>
              </a:lnSpc>
              <a:spcBef>
                <a:spcPts val="270"/>
              </a:spcBef>
              <a:spcAft>
                <a:spcPts val="0"/>
              </a:spcAft>
              <a:buSzPts val="675"/>
              <a:buNone/>
              <a:defRPr sz="900"/>
            </a:lvl7pPr>
            <a:lvl8pPr marL="3657600" lvl="7" indent="-228600" algn="l" rtl="0">
              <a:lnSpc>
                <a:spcPct val="90000"/>
              </a:lnSpc>
              <a:spcBef>
                <a:spcPts val="270"/>
              </a:spcBef>
              <a:spcAft>
                <a:spcPts val="0"/>
              </a:spcAft>
              <a:buSzPts val="675"/>
              <a:buNone/>
              <a:defRPr sz="900"/>
            </a:lvl8pPr>
            <a:lvl9pPr marL="4114800" lvl="8" indent="-228600" algn="l" rtl="0">
              <a:lnSpc>
                <a:spcPct val="90000"/>
              </a:lnSpc>
              <a:spcBef>
                <a:spcPts val="270"/>
              </a:spcBef>
              <a:spcAft>
                <a:spcPts val="0"/>
              </a:spcAft>
              <a:buSzPts val="675"/>
              <a:buNone/>
              <a:defRPr sz="900"/>
            </a:lvl9pPr>
          </a:lstStyle>
          <a:p>
            <a:endParaRPr/>
          </a:p>
        </p:txBody>
      </p:sp>
    </p:spTree>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62712"/>
        <p:cNvGrpSpPr/>
        <p:nvPr/>
      </p:nvGrpSpPr>
      <p:grpSpPr>
        <a:xfrm>
          <a:off x="0" y="0"/>
          <a:ext cx="0" cy="0"/>
          <a:chOff x="0" y="0"/>
          <a:chExt cx="0" cy="0"/>
        </a:xfrm>
      </p:grpSpPr>
      <p:sp>
        <p:nvSpPr>
          <p:cNvPr id="1862713" name="Google Shape;1862713;p14"/>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spAutoFit/>
          </a:bodyPr>
          <a:lstStyle>
            <a:lvl1pPr lvl="0" algn="l" rtl="0">
              <a:lnSpc>
                <a:spcPct val="90000"/>
              </a:lnSpc>
              <a:spcBef>
                <a:spcPts val="0"/>
              </a:spcBef>
              <a:spcAft>
                <a:spcPts val="0"/>
              </a:spcAft>
              <a:buSzPts val="1400"/>
              <a:buNone/>
              <a:defRPr sz="2000" b="1"/>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714" name="Google Shape;1862714;p14"/>
          <p:cNvSpPr>
            <a:spLocks noGrp="1"/>
          </p:cNvSpPr>
          <p:nvPr>
            <p:ph type="pic" idx="2"/>
          </p:nvPr>
        </p:nvSpPr>
        <p:spPr>
          <a:xfrm>
            <a:off x="1792288" y="612775"/>
            <a:ext cx="5486400" cy="4114800"/>
          </a:xfrm>
          <a:prstGeom prst="rect">
            <a:avLst/>
          </a:prstGeom>
          <a:noFill/>
          <a:ln>
            <a:noFill/>
          </a:ln>
        </p:spPr>
      </p:sp>
      <p:sp>
        <p:nvSpPr>
          <p:cNvPr id="1862715" name="Google Shape;1862715;p14"/>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spAutoFit/>
          </a:bodyPr>
          <a:lstStyle>
            <a:lvl1pPr marL="457200" lvl="0" indent="-228600" algn="l" rtl="0">
              <a:lnSpc>
                <a:spcPct val="90000"/>
              </a:lnSpc>
              <a:spcBef>
                <a:spcPts val="420"/>
              </a:spcBef>
              <a:spcAft>
                <a:spcPts val="0"/>
              </a:spcAft>
              <a:buSzPts val="1050"/>
              <a:buNone/>
              <a:defRPr sz="1400"/>
            </a:lvl1pPr>
            <a:lvl2pPr marL="914400" lvl="1" indent="-228600" algn="l" rtl="0">
              <a:lnSpc>
                <a:spcPct val="90000"/>
              </a:lnSpc>
              <a:spcBef>
                <a:spcPts val="360"/>
              </a:spcBef>
              <a:spcAft>
                <a:spcPts val="0"/>
              </a:spcAft>
              <a:buSzPts val="900"/>
              <a:buNone/>
              <a:defRPr sz="1200"/>
            </a:lvl2pPr>
            <a:lvl3pPr marL="1371600" lvl="2" indent="-228600" algn="l" rtl="0">
              <a:lnSpc>
                <a:spcPct val="90000"/>
              </a:lnSpc>
              <a:spcBef>
                <a:spcPts val="300"/>
              </a:spcBef>
              <a:spcAft>
                <a:spcPts val="0"/>
              </a:spcAft>
              <a:buSzPts val="750"/>
              <a:buNone/>
              <a:defRPr sz="1000"/>
            </a:lvl3pPr>
            <a:lvl4pPr marL="1828800" lvl="3" indent="-228600" algn="l" rtl="0">
              <a:lnSpc>
                <a:spcPct val="90000"/>
              </a:lnSpc>
              <a:spcBef>
                <a:spcPts val="270"/>
              </a:spcBef>
              <a:spcAft>
                <a:spcPts val="0"/>
              </a:spcAft>
              <a:buSzPts val="675"/>
              <a:buNone/>
              <a:defRPr sz="900"/>
            </a:lvl4pPr>
            <a:lvl5pPr marL="2286000" lvl="4" indent="-228600" algn="l" rtl="0">
              <a:lnSpc>
                <a:spcPct val="90000"/>
              </a:lnSpc>
              <a:spcBef>
                <a:spcPts val="270"/>
              </a:spcBef>
              <a:spcAft>
                <a:spcPts val="0"/>
              </a:spcAft>
              <a:buSzPts val="675"/>
              <a:buNone/>
              <a:defRPr sz="900"/>
            </a:lvl5pPr>
            <a:lvl6pPr marL="2743200" lvl="5" indent="-228600" algn="l" rtl="0">
              <a:lnSpc>
                <a:spcPct val="90000"/>
              </a:lnSpc>
              <a:spcBef>
                <a:spcPts val="270"/>
              </a:spcBef>
              <a:spcAft>
                <a:spcPts val="0"/>
              </a:spcAft>
              <a:buSzPts val="675"/>
              <a:buNone/>
              <a:defRPr sz="900"/>
            </a:lvl6pPr>
            <a:lvl7pPr marL="3200400" lvl="6" indent="-228600" algn="l" rtl="0">
              <a:lnSpc>
                <a:spcPct val="90000"/>
              </a:lnSpc>
              <a:spcBef>
                <a:spcPts val="270"/>
              </a:spcBef>
              <a:spcAft>
                <a:spcPts val="0"/>
              </a:spcAft>
              <a:buSzPts val="675"/>
              <a:buNone/>
              <a:defRPr sz="900"/>
            </a:lvl7pPr>
            <a:lvl8pPr marL="3657600" lvl="7" indent="-228600" algn="l" rtl="0">
              <a:lnSpc>
                <a:spcPct val="90000"/>
              </a:lnSpc>
              <a:spcBef>
                <a:spcPts val="270"/>
              </a:spcBef>
              <a:spcAft>
                <a:spcPts val="0"/>
              </a:spcAft>
              <a:buSzPts val="675"/>
              <a:buNone/>
              <a:defRPr sz="900"/>
            </a:lvl8pPr>
            <a:lvl9pPr marL="4114800" lvl="8" indent="-228600" algn="l" rtl="0">
              <a:lnSpc>
                <a:spcPct val="90000"/>
              </a:lnSpc>
              <a:spcBef>
                <a:spcPts val="270"/>
              </a:spcBef>
              <a:spcAft>
                <a:spcPts val="0"/>
              </a:spcAft>
              <a:buSzPts val="675"/>
              <a:buNone/>
              <a:defRPr sz="900"/>
            </a:lvl9pPr>
          </a:lstStyle>
          <a:p>
            <a:endParaRPr/>
          </a:p>
        </p:txBody>
      </p:sp>
    </p:spTree>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62716"/>
        <p:cNvGrpSpPr/>
        <p:nvPr/>
      </p:nvGrpSpPr>
      <p:grpSpPr>
        <a:xfrm>
          <a:off x="0" y="0"/>
          <a:ext cx="0" cy="0"/>
          <a:chOff x="0" y="0"/>
          <a:chExt cx="0" cy="0"/>
        </a:xfrm>
      </p:grpSpPr>
      <p:sp>
        <p:nvSpPr>
          <p:cNvPr id="1862717" name="Google Shape;1862717;p15"/>
          <p:cNvSpPr txBox="1">
            <a:spLocks noGrp="1"/>
          </p:cNvSpPr>
          <p:nvPr>
            <p:ph type="title"/>
          </p:nvPr>
        </p:nvSpPr>
        <p:spPr>
          <a:xfrm>
            <a:off x="381000" y="200025"/>
            <a:ext cx="8393100" cy="6954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718" name="Google Shape;1862718;p15"/>
          <p:cNvSpPr txBox="1">
            <a:spLocks noGrp="1"/>
          </p:cNvSpPr>
          <p:nvPr>
            <p:ph type="body" idx="1"/>
          </p:nvPr>
        </p:nvSpPr>
        <p:spPr>
          <a:xfrm rot="5400000">
            <a:off x="3622700" y="-2173262"/>
            <a:ext cx="1905000" cy="8388300"/>
          </a:xfrm>
          <a:prstGeom prst="rect">
            <a:avLst/>
          </a:prstGeom>
          <a:noFill/>
          <a:ln>
            <a:noFill/>
          </a:ln>
        </p:spPr>
        <p:txBody>
          <a:bodyPr spcFirstLastPara="1" wrap="square" lIns="91425" tIns="45700" rIns="91425" bIns="45700" anchor="t" anchorCtr="0">
            <a:spAutoFit/>
          </a:bodyPr>
          <a:lstStyle>
            <a:lvl1pPr marL="457200" lvl="0" indent="-314325" algn="l" rtl="0">
              <a:lnSpc>
                <a:spcPct val="90000"/>
              </a:lnSpc>
              <a:spcBef>
                <a:spcPts val="540"/>
              </a:spcBef>
              <a:spcAft>
                <a:spcPts val="0"/>
              </a:spcAft>
              <a:buSzPts val="1350"/>
              <a:buChar char="●"/>
              <a:defRPr/>
            </a:lvl1pPr>
            <a:lvl2pPr marL="914400" lvl="1" indent="-314325" algn="l" rtl="0">
              <a:lnSpc>
                <a:spcPct val="90000"/>
              </a:lnSpc>
              <a:spcBef>
                <a:spcPts val="540"/>
              </a:spcBef>
              <a:spcAft>
                <a:spcPts val="0"/>
              </a:spcAft>
              <a:buSzPts val="1350"/>
              <a:buChar char="⮚"/>
              <a:defRPr/>
            </a:lvl2pPr>
            <a:lvl3pPr marL="1371600" lvl="2" indent="-314325" algn="l" rtl="0">
              <a:lnSpc>
                <a:spcPct val="90000"/>
              </a:lnSpc>
              <a:spcBef>
                <a:spcPts val="540"/>
              </a:spcBef>
              <a:spcAft>
                <a:spcPts val="0"/>
              </a:spcAft>
              <a:buSzPts val="1350"/>
              <a:buChar char="▪"/>
              <a:defRPr/>
            </a:lvl3pPr>
            <a:lvl4pPr marL="1828800" lvl="3" indent="-314325" algn="l" rtl="0">
              <a:lnSpc>
                <a:spcPct val="90000"/>
              </a:lnSpc>
              <a:spcBef>
                <a:spcPts val="540"/>
              </a:spcBef>
              <a:spcAft>
                <a:spcPts val="0"/>
              </a:spcAft>
              <a:buSzPts val="1350"/>
              <a:buChar char="▪"/>
              <a:defRPr/>
            </a:lvl4pPr>
            <a:lvl5pPr marL="2286000" lvl="4" indent="-314325" algn="l" rtl="0">
              <a:lnSpc>
                <a:spcPct val="90000"/>
              </a:lnSpc>
              <a:spcBef>
                <a:spcPts val="540"/>
              </a:spcBef>
              <a:spcAft>
                <a:spcPts val="0"/>
              </a:spcAft>
              <a:buSzPts val="1350"/>
              <a:buChar char="▪"/>
              <a:defRPr/>
            </a:lvl5pPr>
            <a:lvl6pPr marL="2743200" lvl="5" indent="-314325" algn="l" rtl="0">
              <a:lnSpc>
                <a:spcPct val="90000"/>
              </a:lnSpc>
              <a:spcBef>
                <a:spcPts val="540"/>
              </a:spcBef>
              <a:spcAft>
                <a:spcPts val="0"/>
              </a:spcAft>
              <a:buSzPts val="1350"/>
              <a:buChar char="▪"/>
              <a:defRPr/>
            </a:lvl6pPr>
            <a:lvl7pPr marL="3200400" lvl="6" indent="-314325" algn="l" rtl="0">
              <a:lnSpc>
                <a:spcPct val="90000"/>
              </a:lnSpc>
              <a:spcBef>
                <a:spcPts val="540"/>
              </a:spcBef>
              <a:spcAft>
                <a:spcPts val="0"/>
              </a:spcAft>
              <a:buSzPts val="1350"/>
              <a:buChar char="▪"/>
              <a:defRPr/>
            </a:lvl7pPr>
            <a:lvl8pPr marL="3657600" lvl="7" indent="-314325" algn="l" rtl="0">
              <a:lnSpc>
                <a:spcPct val="90000"/>
              </a:lnSpc>
              <a:spcBef>
                <a:spcPts val="540"/>
              </a:spcBef>
              <a:spcAft>
                <a:spcPts val="0"/>
              </a:spcAft>
              <a:buSzPts val="1350"/>
              <a:buChar char="▪"/>
              <a:defRPr/>
            </a:lvl8pPr>
            <a:lvl9pPr marL="4114800" lvl="8" indent="-314325" algn="l" rtl="0">
              <a:lnSpc>
                <a:spcPct val="90000"/>
              </a:lnSpc>
              <a:spcBef>
                <a:spcPts val="540"/>
              </a:spcBef>
              <a:spcAft>
                <a:spcPts val="0"/>
              </a:spcAft>
              <a:buSzPts val="1350"/>
              <a:buChar char="▪"/>
              <a:defRPr/>
            </a:lvl9pPr>
          </a:lstStyle>
          <a:p>
            <a:endParaRPr/>
          </a:p>
        </p:txBody>
      </p:sp>
    </p:spTree>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62719"/>
        <p:cNvGrpSpPr/>
        <p:nvPr/>
      </p:nvGrpSpPr>
      <p:grpSpPr>
        <a:xfrm>
          <a:off x="0" y="0"/>
          <a:ext cx="0" cy="0"/>
          <a:chOff x="0" y="0"/>
          <a:chExt cx="0" cy="0"/>
        </a:xfrm>
      </p:grpSpPr>
      <p:sp>
        <p:nvSpPr>
          <p:cNvPr id="1862720" name="Google Shape;1862720;p16"/>
          <p:cNvSpPr txBox="1">
            <a:spLocks noGrp="1"/>
          </p:cNvSpPr>
          <p:nvPr>
            <p:ph type="title"/>
          </p:nvPr>
        </p:nvSpPr>
        <p:spPr>
          <a:xfrm rot="5400000">
            <a:off x="6338863" y="538275"/>
            <a:ext cx="2773500" cy="20970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721" name="Google Shape;1862721;p16"/>
          <p:cNvSpPr txBox="1">
            <a:spLocks noGrp="1"/>
          </p:cNvSpPr>
          <p:nvPr>
            <p:ph type="body" idx="1"/>
          </p:nvPr>
        </p:nvSpPr>
        <p:spPr>
          <a:xfrm rot="5400000">
            <a:off x="2066025" y="-1485075"/>
            <a:ext cx="2773500" cy="6143700"/>
          </a:xfrm>
          <a:prstGeom prst="rect">
            <a:avLst/>
          </a:prstGeom>
          <a:noFill/>
          <a:ln>
            <a:noFill/>
          </a:ln>
        </p:spPr>
        <p:txBody>
          <a:bodyPr spcFirstLastPara="1" wrap="square" lIns="91425" tIns="45700" rIns="91425" bIns="45700" anchor="t" anchorCtr="0">
            <a:spAutoFit/>
          </a:bodyPr>
          <a:lstStyle>
            <a:lvl1pPr marL="457200" lvl="0" indent="-314325" algn="l" rtl="0">
              <a:lnSpc>
                <a:spcPct val="90000"/>
              </a:lnSpc>
              <a:spcBef>
                <a:spcPts val="540"/>
              </a:spcBef>
              <a:spcAft>
                <a:spcPts val="0"/>
              </a:spcAft>
              <a:buSzPts val="1350"/>
              <a:buChar char="●"/>
              <a:defRPr/>
            </a:lvl1pPr>
            <a:lvl2pPr marL="914400" lvl="1" indent="-314325" algn="l" rtl="0">
              <a:lnSpc>
                <a:spcPct val="90000"/>
              </a:lnSpc>
              <a:spcBef>
                <a:spcPts val="540"/>
              </a:spcBef>
              <a:spcAft>
                <a:spcPts val="0"/>
              </a:spcAft>
              <a:buSzPts val="1350"/>
              <a:buChar char="⮚"/>
              <a:defRPr/>
            </a:lvl2pPr>
            <a:lvl3pPr marL="1371600" lvl="2" indent="-314325" algn="l" rtl="0">
              <a:lnSpc>
                <a:spcPct val="90000"/>
              </a:lnSpc>
              <a:spcBef>
                <a:spcPts val="540"/>
              </a:spcBef>
              <a:spcAft>
                <a:spcPts val="0"/>
              </a:spcAft>
              <a:buSzPts val="1350"/>
              <a:buChar char="▪"/>
              <a:defRPr/>
            </a:lvl3pPr>
            <a:lvl4pPr marL="1828800" lvl="3" indent="-314325" algn="l" rtl="0">
              <a:lnSpc>
                <a:spcPct val="90000"/>
              </a:lnSpc>
              <a:spcBef>
                <a:spcPts val="540"/>
              </a:spcBef>
              <a:spcAft>
                <a:spcPts val="0"/>
              </a:spcAft>
              <a:buSzPts val="1350"/>
              <a:buChar char="▪"/>
              <a:defRPr/>
            </a:lvl4pPr>
            <a:lvl5pPr marL="2286000" lvl="4" indent="-314325" algn="l" rtl="0">
              <a:lnSpc>
                <a:spcPct val="90000"/>
              </a:lnSpc>
              <a:spcBef>
                <a:spcPts val="540"/>
              </a:spcBef>
              <a:spcAft>
                <a:spcPts val="0"/>
              </a:spcAft>
              <a:buSzPts val="1350"/>
              <a:buChar char="▪"/>
              <a:defRPr/>
            </a:lvl5pPr>
            <a:lvl6pPr marL="2743200" lvl="5" indent="-314325" algn="l" rtl="0">
              <a:lnSpc>
                <a:spcPct val="90000"/>
              </a:lnSpc>
              <a:spcBef>
                <a:spcPts val="540"/>
              </a:spcBef>
              <a:spcAft>
                <a:spcPts val="0"/>
              </a:spcAft>
              <a:buSzPts val="1350"/>
              <a:buChar char="▪"/>
              <a:defRPr/>
            </a:lvl6pPr>
            <a:lvl7pPr marL="3200400" lvl="6" indent="-314325" algn="l" rtl="0">
              <a:lnSpc>
                <a:spcPct val="90000"/>
              </a:lnSpc>
              <a:spcBef>
                <a:spcPts val="540"/>
              </a:spcBef>
              <a:spcAft>
                <a:spcPts val="0"/>
              </a:spcAft>
              <a:buSzPts val="1350"/>
              <a:buChar char="▪"/>
              <a:defRPr/>
            </a:lvl7pPr>
            <a:lvl8pPr marL="3657600" lvl="7" indent="-314325" algn="l" rtl="0">
              <a:lnSpc>
                <a:spcPct val="90000"/>
              </a:lnSpc>
              <a:spcBef>
                <a:spcPts val="540"/>
              </a:spcBef>
              <a:spcAft>
                <a:spcPts val="0"/>
              </a:spcAft>
              <a:buSzPts val="1350"/>
              <a:buChar char="▪"/>
              <a:defRPr/>
            </a:lvl8pPr>
            <a:lvl9pPr marL="4114800" lvl="8" indent="-314325" algn="l" rtl="0">
              <a:lnSpc>
                <a:spcPct val="90000"/>
              </a:lnSpc>
              <a:spcBef>
                <a:spcPts val="540"/>
              </a:spcBef>
              <a:spcAft>
                <a:spcPts val="0"/>
              </a:spcAft>
              <a:buSzPts val="1350"/>
              <a:buChar char="▪"/>
              <a:defRPr/>
            </a:lvl9pPr>
          </a:lstStyle>
          <a:p>
            <a:endParaRPr/>
          </a:p>
        </p:txBody>
      </p:sp>
    </p:spTree>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62677"/>
        <p:cNvGrpSpPr/>
        <p:nvPr/>
      </p:nvGrpSpPr>
      <p:grpSpPr>
        <a:xfrm>
          <a:off x="0" y="0"/>
          <a:ext cx="0" cy="0"/>
          <a:chOff x="0" y="0"/>
          <a:chExt cx="0" cy="0"/>
        </a:xfrm>
      </p:grpSpPr>
    </p:spTree>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862678"/>
        <p:cNvGrpSpPr/>
        <p:nvPr/>
      </p:nvGrpSpPr>
      <p:grpSpPr>
        <a:xfrm>
          <a:off x="0" y="0"/>
          <a:ext cx="0" cy="0"/>
          <a:chOff x="0" y="0"/>
          <a:chExt cx="0" cy="0"/>
        </a:xfrm>
      </p:grpSpPr>
      <p:sp>
        <p:nvSpPr>
          <p:cNvPr id="1862679" name="Google Shape;1862679;p4"/>
          <p:cNvSpPr txBox="1">
            <a:spLocks noGrp="1"/>
          </p:cNvSpPr>
          <p:nvPr>
            <p:ph type="title"/>
          </p:nvPr>
        </p:nvSpPr>
        <p:spPr>
          <a:xfrm>
            <a:off x="179512" y="197768"/>
            <a:ext cx="3960300" cy="495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SzPts val="1400"/>
              <a:buNone/>
              <a:defRPr sz="2200" b="1">
                <a:solidFill>
                  <a:schemeClr val="dk2"/>
                </a:solidFill>
                <a:latin typeface="Arial"/>
                <a:ea typeface="Arial"/>
                <a:cs typeface="Arial"/>
                <a:sym typeface="Arial"/>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680" name="Google Shape;1862680;p4"/>
          <p:cNvSpPr txBox="1">
            <a:spLocks noGrp="1"/>
          </p:cNvSpPr>
          <p:nvPr>
            <p:ph type="body" idx="1"/>
          </p:nvPr>
        </p:nvSpPr>
        <p:spPr>
          <a:xfrm>
            <a:off x="457200" y="1412776"/>
            <a:ext cx="8229600" cy="4680600"/>
          </a:xfrm>
          <a:prstGeom prst="rect">
            <a:avLst/>
          </a:prstGeom>
          <a:noFill/>
          <a:ln>
            <a:noFill/>
          </a:ln>
        </p:spPr>
        <p:txBody>
          <a:bodyPr spcFirstLastPara="1" wrap="square" lIns="91425" tIns="45700" rIns="91425" bIns="45700" anchor="t" anchorCtr="0">
            <a:spAutoFit/>
          </a:bodyPr>
          <a:lstStyle>
            <a:lvl1pPr marL="457200" lvl="0" indent="-342900" algn="l" rtl="0">
              <a:lnSpc>
                <a:spcPct val="150000"/>
              </a:lnSpc>
              <a:spcBef>
                <a:spcPts val="720"/>
              </a:spcBef>
              <a:spcAft>
                <a:spcPts val="0"/>
              </a:spcAft>
              <a:buSzPts val="1800"/>
              <a:buChar char="●"/>
              <a:defRPr sz="2400">
                <a:latin typeface="Arial"/>
                <a:ea typeface="Arial"/>
                <a:cs typeface="Arial"/>
                <a:sym typeface="Arial"/>
              </a:defRPr>
            </a:lvl1pPr>
            <a:lvl2pPr marL="914400" lvl="1" indent="-323850" algn="l" rtl="0">
              <a:lnSpc>
                <a:spcPct val="150000"/>
              </a:lnSpc>
              <a:spcBef>
                <a:spcPts val="600"/>
              </a:spcBef>
              <a:spcAft>
                <a:spcPts val="0"/>
              </a:spcAft>
              <a:buSzPts val="1500"/>
              <a:buChar char="⮚"/>
              <a:defRPr sz="2000">
                <a:latin typeface="Arial"/>
                <a:ea typeface="Arial"/>
                <a:cs typeface="Arial"/>
                <a:sym typeface="Arial"/>
              </a:defRPr>
            </a:lvl2pPr>
            <a:lvl3pPr marL="1371600" lvl="2" indent="-309562" algn="l" rtl="0">
              <a:lnSpc>
                <a:spcPct val="150000"/>
              </a:lnSpc>
              <a:spcBef>
                <a:spcPts val="510"/>
              </a:spcBef>
              <a:spcAft>
                <a:spcPts val="0"/>
              </a:spcAft>
              <a:buSzPts val="1275"/>
              <a:buChar char="▪"/>
              <a:defRPr sz="1700">
                <a:latin typeface="Arial"/>
                <a:ea typeface="Arial"/>
                <a:cs typeface="Arial"/>
                <a:sym typeface="Arial"/>
              </a:defRPr>
            </a:lvl3pPr>
            <a:lvl4pPr marL="1828800" lvl="3" indent="-314325" algn="l" rtl="0">
              <a:lnSpc>
                <a:spcPct val="90000"/>
              </a:lnSpc>
              <a:spcBef>
                <a:spcPts val="540"/>
              </a:spcBef>
              <a:spcAft>
                <a:spcPts val="0"/>
              </a:spcAft>
              <a:buSzPts val="1350"/>
              <a:buChar char="▪"/>
              <a:defRPr>
                <a:latin typeface="Microsoft Yahei"/>
                <a:ea typeface="Microsoft Yahei"/>
                <a:cs typeface="Microsoft Yahei"/>
                <a:sym typeface="Microsoft Yahei"/>
              </a:defRPr>
            </a:lvl4pPr>
            <a:lvl5pPr marL="2286000" lvl="4" indent="-304800" algn="l" rtl="0">
              <a:lnSpc>
                <a:spcPct val="90000"/>
              </a:lnSpc>
              <a:spcBef>
                <a:spcPts val="480"/>
              </a:spcBef>
              <a:spcAft>
                <a:spcPts val="0"/>
              </a:spcAft>
              <a:buSzPts val="1200"/>
              <a:buChar char="▪"/>
              <a:defRPr>
                <a:latin typeface="Microsoft Yahei"/>
                <a:ea typeface="Microsoft Yahei"/>
                <a:cs typeface="Microsoft Yahei"/>
                <a:sym typeface="Microsoft Yahei"/>
              </a:defRPr>
            </a:lvl5pPr>
            <a:lvl6pPr marL="2743200" lvl="5" indent="-314325" algn="l" rtl="0">
              <a:lnSpc>
                <a:spcPct val="90000"/>
              </a:lnSpc>
              <a:spcBef>
                <a:spcPts val="540"/>
              </a:spcBef>
              <a:spcAft>
                <a:spcPts val="0"/>
              </a:spcAft>
              <a:buSzPts val="1350"/>
              <a:buChar char="▪"/>
              <a:defRPr/>
            </a:lvl6pPr>
            <a:lvl7pPr marL="3200400" lvl="6" indent="-314325" algn="l" rtl="0">
              <a:lnSpc>
                <a:spcPct val="90000"/>
              </a:lnSpc>
              <a:spcBef>
                <a:spcPts val="540"/>
              </a:spcBef>
              <a:spcAft>
                <a:spcPts val="0"/>
              </a:spcAft>
              <a:buSzPts val="1350"/>
              <a:buChar char="▪"/>
              <a:defRPr/>
            </a:lvl7pPr>
            <a:lvl8pPr marL="3657600" lvl="7" indent="-314325" algn="l" rtl="0">
              <a:lnSpc>
                <a:spcPct val="90000"/>
              </a:lnSpc>
              <a:spcBef>
                <a:spcPts val="540"/>
              </a:spcBef>
              <a:spcAft>
                <a:spcPts val="0"/>
              </a:spcAft>
              <a:buSzPts val="1350"/>
              <a:buChar char="▪"/>
              <a:defRPr/>
            </a:lvl8pPr>
            <a:lvl9pPr marL="4114800" lvl="8" indent="-314325" algn="l" rtl="0">
              <a:lnSpc>
                <a:spcPct val="90000"/>
              </a:lnSpc>
              <a:spcBef>
                <a:spcPts val="540"/>
              </a:spcBef>
              <a:spcAft>
                <a:spcPts val="0"/>
              </a:spcAft>
              <a:buSzPts val="135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62681"/>
        <p:cNvGrpSpPr/>
        <p:nvPr/>
      </p:nvGrpSpPr>
      <p:grpSpPr>
        <a:xfrm>
          <a:off x="0" y="0"/>
          <a:ext cx="0" cy="0"/>
          <a:chOff x="0" y="0"/>
          <a:chExt cx="0" cy="0"/>
        </a:xfrm>
      </p:grpSpPr>
      <p:sp>
        <p:nvSpPr>
          <p:cNvPr id="1862682" name="Google Shape;1862682;p5"/>
          <p:cNvSpPr txBox="1">
            <a:spLocks noGrp="1"/>
          </p:cNvSpPr>
          <p:nvPr>
            <p:ph type="sldNum" idx="12"/>
          </p:nvPr>
        </p:nvSpPr>
        <p:spPr>
          <a:xfrm>
            <a:off x="8324850" y="6327321"/>
            <a:ext cx="363000" cy="1587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1pPr>
            <a:lvl2pPr marL="0" marR="0" lvl="1"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2pPr>
            <a:lvl3pPr marL="0" marR="0" lvl="2"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3pPr>
            <a:lvl4pPr marL="0" marR="0" lvl="3"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4pPr>
            <a:lvl5pPr marL="0" marR="0" lvl="4"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5pPr>
            <a:lvl6pPr marL="0" marR="0" lvl="5"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6pPr>
            <a:lvl7pPr marL="0" marR="0" lvl="6"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7pPr>
            <a:lvl8pPr marL="0" marR="0" lvl="7"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8pPr>
            <a:lvl9pPr marL="0" marR="0" lvl="8" indent="0" algn="l" rtl="0">
              <a:spcBef>
                <a:spcPts val="0"/>
              </a:spcBef>
              <a:spcAft>
                <a:spcPts val="0"/>
              </a:spcAft>
              <a:buNone/>
              <a:defRPr sz="3200" b="0">
                <a:solidFill>
                  <a:schemeClr val="lt1"/>
                </a:solidFill>
                <a:effectLst>
                  <a:outerShdw blurRad="38100" dist="38100" dir="2700000" algn="tl">
                    <a:srgbClr val="000000">
                      <a:alpha val="43137"/>
                    </a:srgbClr>
                  </a:outerShdw>
                </a:effectLst>
                <a:latin typeface="Libre Franklin Medium"/>
                <a:ea typeface="Libre Franklin Medium"/>
                <a:cs typeface="Libre Franklin Medium"/>
                <a:sym typeface="Libre Franklin Medium"/>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862683"/>
        <p:cNvGrpSpPr/>
        <p:nvPr/>
      </p:nvGrpSpPr>
      <p:grpSpPr>
        <a:xfrm>
          <a:off x="0" y="0"/>
          <a:ext cx="0" cy="0"/>
          <a:chOff x="0" y="0"/>
          <a:chExt cx="0" cy="0"/>
        </a:xfrm>
      </p:grpSpPr>
      <p:sp>
        <p:nvSpPr>
          <p:cNvPr id="1862684" name="Google Shape;1862684;p6"/>
          <p:cNvSpPr txBox="1">
            <a:spLocks noGrp="1"/>
          </p:cNvSpPr>
          <p:nvPr>
            <p:ph type="body" idx="1"/>
          </p:nvPr>
        </p:nvSpPr>
        <p:spPr>
          <a:xfrm>
            <a:off x="381000" y="200025"/>
            <a:ext cx="8393100" cy="2773500"/>
          </a:xfrm>
          <a:prstGeom prst="rect">
            <a:avLst/>
          </a:prstGeom>
          <a:noFill/>
          <a:ln>
            <a:noFill/>
          </a:ln>
        </p:spPr>
        <p:txBody>
          <a:bodyPr spcFirstLastPara="1" wrap="square" lIns="91425" tIns="45700" rIns="91425" bIns="45700" anchor="t" anchorCtr="0">
            <a:spAutoFit/>
          </a:bodyPr>
          <a:lstStyle>
            <a:lvl1pPr marL="457200" lvl="0" indent="-314325" algn="l" rtl="0">
              <a:lnSpc>
                <a:spcPct val="90000"/>
              </a:lnSpc>
              <a:spcBef>
                <a:spcPts val="540"/>
              </a:spcBef>
              <a:spcAft>
                <a:spcPts val="0"/>
              </a:spcAft>
              <a:buSzPts val="1350"/>
              <a:buChar char="●"/>
              <a:defRPr/>
            </a:lvl1pPr>
            <a:lvl2pPr marL="914400" lvl="1" indent="-314325" algn="l" rtl="0">
              <a:lnSpc>
                <a:spcPct val="90000"/>
              </a:lnSpc>
              <a:spcBef>
                <a:spcPts val="540"/>
              </a:spcBef>
              <a:spcAft>
                <a:spcPts val="0"/>
              </a:spcAft>
              <a:buSzPts val="1350"/>
              <a:buChar char="⮚"/>
              <a:defRPr/>
            </a:lvl2pPr>
            <a:lvl3pPr marL="1371600" lvl="2" indent="-314325" algn="l" rtl="0">
              <a:lnSpc>
                <a:spcPct val="90000"/>
              </a:lnSpc>
              <a:spcBef>
                <a:spcPts val="540"/>
              </a:spcBef>
              <a:spcAft>
                <a:spcPts val="0"/>
              </a:spcAft>
              <a:buSzPts val="1350"/>
              <a:buChar char="▪"/>
              <a:defRPr/>
            </a:lvl3pPr>
            <a:lvl4pPr marL="1828800" lvl="3" indent="-314325" algn="l" rtl="0">
              <a:lnSpc>
                <a:spcPct val="90000"/>
              </a:lnSpc>
              <a:spcBef>
                <a:spcPts val="540"/>
              </a:spcBef>
              <a:spcAft>
                <a:spcPts val="0"/>
              </a:spcAft>
              <a:buSzPts val="1350"/>
              <a:buChar char="▪"/>
              <a:defRPr/>
            </a:lvl4pPr>
            <a:lvl5pPr marL="2286000" lvl="4" indent="-314325" algn="l" rtl="0">
              <a:lnSpc>
                <a:spcPct val="90000"/>
              </a:lnSpc>
              <a:spcBef>
                <a:spcPts val="540"/>
              </a:spcBef>
              <a:spcAft>
                <a:spcPts val="0"/>
              </a:spcAft>
              <a:buSzPts val="1350"/>
              <a:buChar char="▪"/>
              <a:defRPr/>
            </a:lvl5pPr>
            <a:lvl6pPr marL="2743200" lvl="5" indent="-314325" algn="l" rtl="0">
              <a:lnSpc>
                <a:spcPct val="90000"/>
              </a:lnSpc>
              <a:spcBef>
                <a:spcPts val="540"/>
              </a:spcBef>
              <a:spcAft>
                <a:spcPts val="0"/>
              </a:spcAft>
              <a:buSzPts val="1350"/>
              <a:buChar char="▪"/>
              <a:defRPr/>
            </a:lvl6pPr>
            <a:lvl7pPr marL="3200400" lvl="6" indent="-314325" algn="l" rtl="0">
              <a:lnSpc>
                <a:spcPct val="90000"/>
              </a:lnSpc>
              <a:spcBef>
                <a:spcPts val="540"/>
              </a:spcBef>
              <a:spcAft>
                <a:spcPts val="0"/>
              </a:spcAft>
              <a:buSzPts val="1350"/>
              <a:buChar char="▪"/>
              <a:defRPr/>
            </a:lvl7pPr>
            <a:lvl8pPr marL="3657600" lvl="7" indent="-314325" algn="l" rtl="0">
              <a:lnSpc>
                <a:spcPct val="90000"/>
              </a:lnSpc>
              <a:spcBef>
                <a:spcPts val="540"/>
              </a:spcBef>
              <a:spcAft>
                <a:spcPts val="0"/>
              </a:spcAft>
              <a:buSzPts val="1350"/>
              <a:buChar char="▪"/>
              <a:defRPr/>
            </a:lvl8pPr>
            <a:lvl9pPr marL="4114800" lvl="8" indent="-314325" algn="l" rtl="0">
              <a:lnSpc>
                <a:spcPct val="90000"/>
              </a:lnSpc>
              <a:spcBef>
                <a:spcPts val="540"/>
              </a:spcBef>
              <a:spcAft>
                <a:spcPts val="0"/>
              </a:spcAft>
              <a:buSzPts val="1350"/>
              <a:buChar char="▪"/>
              <a:defRPr/>
            </a:lvl9pPr>
          </a:lstStyle>
          <a:p>
            <a:endParaRPr/>
          </a:p>
        </p:txBody>
      </p:sp>
    </p:spTree>
  </p:cSld>
  <p:clrMapOvr>
    <a:masterClrMapping/>
  </p:clrMapOvr>
  <p:transition>
    <p:strips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62685"/>
        <p:cNvGrpSpPr/>
        <p:nvPr/>
      </p:nvGrpSpPr>
      <p:grpSpPr>
        <a:xfrm>
          <a:off x="0" y="0"/>
          <a:ext cx="0" cy="0"/>
          <a:chOff x="0" y="0"/>
          <a:chExt cx="0" cy="0"/>
        </a:xfrm>
      </p:grpSpPr>
      <p:sp>
        <p:nvSpPr>
          <p:cNvPr id="1862686" name="Google Shape;1862686;p7"/>
          <p:cNvSpPr txBox="1">
            <a:spLocks noGrp="1"/>
          </p:cNvSpPr>
          <p:nvPr>
            <p:ph type="title"/>
          </p:nvPr>
        </p:nvSpPr>
        <p:spPr>
          <a:xfrm>
            <a:off x="381000" y="200025"/>
            <a:ext cx="8393100" cy="6954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687" name="Google Shape;1862687;p7"/>
          <p:cNvSpPr txBox="1">
            <a:spLocks noGrp="1"/>
          </p:cNvSpPr>
          <p:nvPr>
            <p:ph type="body" idx="1"/>
          </p:nvPr>
        </p:nvSpPr>
        <p:spPr>
          <a:xfrm>
            <a:off x="381000" y="1068388"/>
            <a:ext cx="8388300" cy="1905000"/>
          </a:xfrm>
          <a:prstGeom prst="rect">
            <a:avLst/>
          </a:prstGeom>
          <a:noFill/>
          <a:ln>
            <a:noFill/>
          </a:ln>
        </p:spPr>
        <p:txBody>
          <a:bodyPr spcFirstLastPara="1" wrap="square" lIns="91425" tIns="45700" rIns="91425" bIns="45700" anchor="t" anchorCtr="0">
            <a:spAutoFit/>
          </a:bodyPr>
          <a:lstStyle>
            <a:lvl1pPr marL="457200" lvl="0" indent="-314325" algn="l" rtl="0">
              <a:lnSpc>
                <a:spcPct val="90000"/>
              </a:lnSpc>
              <a:spcBef>
                <a:spcPts val="540"/>
              </a:spcBef>
              <a:spcAft>
                <a:spcPts val="0"/>
              </a:spcAft>
              <a:buSzPts val="1350"/>
              <a:buChar char="●"/>
              <a:defRPr/>
            </a:lvl1pPr>
            <a:lvl2pPr marL="914400" lvl="1" indent="-314325" algn="l" rtl="0">
              <a:lnSpc>
                <a:spcPct val="90000"/>
              </a:lnSpc>
              <a:spcBef>
                <a:spcPts val="540"/>
              </a:spcBef>
              <a:spcAft>
                <a:spcPts val="0"/>
              </a:spcAft>
              <a:buSzPts val="1350"/>
              <a:buChar char="⮚"/>
              <a:defRPr/>
            </a:lvl2pPr>
            <a:lvl3pPr marL="1371600" lvl="2" indent="-314325" algn="l" rtl="0">
              <a:lnSpc>
                <a:spcPct val="90000"/>
              </a:lnSpc>
              <a:spcBef>
                <a:spcPts val="540"/>
              </a:spcBef>
              <a:spcAft>
                <a:spcPts val="0"/>
              </a:spcAft>
              <a:buSzPts val="1350"/>
              <a:buChar char="▪"/>
              <a:defRPr/>
            </a:lvl3pPr>
            <a:lvl4pPr marL="1828800" lvl="3" indent="-314325" algn="l" rtl="0">
              <a:lnSpc>
                <a:spcPct val="90000"/>
              </a:lnSpc>
              <a:spcBef>
                <a:spcPts val="540"/>
              </a:spcBef>
              <a:spcAft>
                <a:spcPts val="0"/>
              </a:spcAft>
              <a:buSzPts val="1350"/>
              <a:buChar char="▪"/>
              <a:defRPr/>
            </a:lvl4pPr>
            <a:lvl5pPr marL="2286000" lvl="4" indent="-314325" algn="l" rtl="0">
              <a:lnSpc>
                <a:spcPct val="90000"/>
              </a:lnSpc>
              <a:spcBef>
                <a:spcPts val="540"/>
              </a:spcBef>
              <a:spcAft>
                <a:spcPts val="0"/>
              </a:spcAft>
              <a:buSzPts val="1350"/>
              <a:buChar char="▪"/>
              <a:defRPr/>
            </a:lvl5pPr>
            <a:lvl6pPr marL="2743200" lvl="5" indent="-314325" algn="l" rtl="0">
              <a:lnSpc>
                <a:spcPct val="90000"/>
              </a:lnSpc>
              <a:spcBef>
                <a:spcPts val="540"/>
              </a:spcBef>
              <a:spcAft>
                <a:spcPts val="0"/>
              </a:spcAft>
              <a:buSzPts val="1350"/>
              <a:buChar char="▪"/>
              <a:defRPr/>
            </a:lvl6pPr>
            <a:lvl7pPr marL="3200400" lvl="6" indent="-314325" algn="l" rtl="0">
              <a:lnSpc>
                <a:spcPct val="90000"/>
              </a:lnSpc>
              <a:spcBef>
                <a:spcPts val="540"/>
              </a:spcBef>
              <a:spcAft>
                <a:spcPts val="0"/>
              </a:spcAft>
              <a:buSzPts val="1350"/>
              <a:buChar char="▪"/>
              <a:defRPr/>
            </a:lvl7pPr>
            <a:lvl8pPr marL="3657600" lvl="7" indent="-314325" algn="l" rtl="0">
              <a:lnSpc>
                <a:spcPct val="90000"/>
              </a:lnSpc>
              <a:spcBef>
                <a:spcPts val="540"/>
              </a:spcBef>
              <a:spcAft>
                <a:spcPts val="0"/>
              </a:spcAft>
              <a:buSzPts val="1350"/>
              <a:buChar char="▪"/>
              <a:defRPr/>
            </a:lvl8pPr>
            <a:lvl9pPr marL="4114800" lvl="8" indent="-314325" algn="l" rtl="0">
              <a:lnSpc>
                <a:spcPct val="90000"/>
              </a:lnSpc>
              <a:spcBef>
                <a:spcPts val="540"/>
              </a:spcBef>
              <a:spcAft>
                <a:spcPts val="0"/>
              </a:spcAft>
              <a:buSzPts val="1350"/>
              <a:buChar char="▪"/>
              <a:defRPr/>
            </a:lvl9pPr>
          </a:lstStyle>
          <a:p>
            <a:endParaRPr/>
          </a:p>
        </p:txBody>
      </p:sp>
    </p:spTree>
  </p:cSld>
  <p:clrMapOvr>
    <a:masterClrMapping/>
  </p:clrMapOvr>
  <p:transition>
    <p:strips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862688"/>
        <p:cNvGrpSpPr/>
        <p:nvPr/>
      </p:nvGrpSpPr>
      <p:grpSpPr>
        <a:xfrm>
          <a:off x="0" y="0"/>
          <a:ext cx="0" cy="0"/>
          <a:chOff x="0" y="0"/>
          <a:chExt cx="0" cy="0"/>
        </a:xfrm>
      </p:grpSpPr>
      <p:sp>
        <p:nvSpPr>
          <p:cNvPr id="1862689" name="Google Shape;1862689;p8"/>
          <p:cNvSpPr txBox="1">
            <a:spLocks noGrp="1"/>
          </p:cNvSpPr>
          <p:nvPr>
            <p:ph type="ctrTitle"/>
          </p:nvPr>
        </p:nvSpPr>
        <p:spPr>
          <a:xfrm>
            <a:off x="647700" y="1960563"/>
            <a:ext cx="7772400" cy="12987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690" name="Google Shape;1862690;p8"/>
          <p:cNvSpPr txBox="1">
            <a:spLocks noGrp="1"/>
          </p:cNvSpPr>
          <p:nvPr>
            <p:ph type="subTitle" idx="1"/>
          </p:nvPr>
        </p:nvSpPr>
        <p:spPr>
          <a:xfrm>
            <a:off x="647700" y="4954588"/>
            <a:ext cx="7861200" cy="5301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SzPts val="2400"/>
              <a:buFont typeface="Noto Sans Symbols"/>
              <a:buNone/>
              <a:defRPr sz="3200">
                <a:solidFill>
                  <a:schemeClr val="accent1"/>
                </a:solidFill>
              </a:defRPr>
            </a:lvl1pPr>
            <a:lvl2pPr lvl="1" algn="l" rtl="0">
              <a:lnSpc>
                <a:spcPct val="90000"/>
              </a:lnSpc>
              <a:spcBef>
                <a:spcPts val="540"/>
              </a:spcBef>
              <a:spcAft>
                <a:spcPts val="0"/>
              </a:spcAft>
              <a:buSzPts val="1350"/>
              <a:buChar char="⮚"/>
              <a:defRPr/>
            </a:lvl2pPr>
            <a:lvl3pPr lvl="2" algn="l" rtl="0">
              <a:lnSpc>
                <a:spcPct val="90000"/>
              </a:lnSpc>
              <a:spcBef>
                <a:spcPts val="540"/>
              </a:spcBef>
              <a:spcAft>
                <a:spcPts val="0"/>
              </a:spcAft>
              <a:buSzPts val="1350"/>
              <a:buChar char="▪"/>
              <a:defRPr/>
            </a:lvl3pPr>
            <a:lvl4pPr lvl="3" algn="l" rtl="0">
              <a:lnSpc>
                <a:spcPct val="90000"/>
              </a:lnSpc>
              <a:spcBef>
                <a:spcPts val="540"/>
              </a:spcBef>
              <a:spcAft>
                <a:spcPts val="0"/>
              </a:spcAft>
              <a:buSzPts val="1350"/>
              <a:buChar char="▪"/>
              <a:defRPr/>
            </a:lvl4pPr>
            <a:lvl5pPr lvl="4" algn="l" rtl="0">
              <a:lnSpc>
                <a:spcPct val="90000"/>
              </a:lnSpc>
              <a:spcBef>
                <a:spcPts val="540"/>
              </a:spcBef>
              <a:spcAft>
                <a:spcPts val="0"/>
              </a:spcAft>
              <a:buSzPts val="1350"/>
              <a:buChar char="▪"/>
              <a:defRPr/>
            </a:lvl5pPr>
            <a:lvl6pPr lvl="5" algn="l" rtl="0">
              <a:lnSpc>
                <a:spcPct val="90000"/>
              </a:lnSpc>
              <a:spcBef>
                <a:spcPts val="540"/>
              </a:spcBef>
              <a:spcAft>
                <a:spcPts val="0"/>
              </a:spcAft>
              <a:buSzPts val="1350"/>
              <a:buChar char="▪"/>
              <a:defRPr/>
            </a:lvl6pPr>
            <a:lvl7pPr lvl="6" algn="l" rtl="0">
              <a:lnSpc>
                <a:spcPct val="90000"/>
              </a:lnSpc>
              <a:spcBef>
                <a:spcPts val="540"/>
              </a:spcBef>
              <a:spcAft>
                <a:spcPts val="0"/>
              </a:spcAft>
              <a:buSzPts val="1350"/>
              <a:buChar char="▪"/>
              <a:defRPr/>
            </a:lvl7pPr>
            <a:lvl8pPr lvl="7" algn="l" rtl="0">
              <a:lnSpc>
                <a:spcPct val="90000"/>
              </a:lnSpc>
              <a:spcBef>
                <a:spcPts val="540"/>
              </a:spcBef>
              <a:spcAft>
                <a:spcPts val="0"/>
              </a:spcAft>
              <a:buSzPts val="1350"/>
              <a:buChar char="▪"/>
              <a:defRPr/>
            </a:lvl8pPr>
            <a:lvl9pPr lvl="8" algn="l" rtl="0">
              <a:lnSpc>
                <a:spcPct val="90000"/>
              </a:lnSpc>
              <a:spcBef>
                <a:spcPts val="540"/>
              </a:spcBef>
              <a:spcAft>
                <a:spcPts val="0"/>
              </a:spcAft>
              <a:buSzPts val="1350"/>
              <a:buChar char="▪"/>
              <a:defRPr/>
            </a:lvl9pPr>
          </a:lstStyle>
          <a:p>
            <a:endParaRPr/>
          </a:p>
        </p:txBody>
      </p:sp>
      <p:sp>
        <p:nvSpPr>
          <p:cNvPr id="1862691" name="Google Shape;1862691;p8"/>
          <p:cNvSpPr txBox="1"/>
          <p:nvPr/>
        </p:nvSpPr>
        <p:spPr>
          <a:xfrm>
            <a:off x="8305800" y="6434138"/>
            <a:ext cx="460500" cy="27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200" b="1">
                <a:solidFill>
                  <a:srgbClr val="00FFFF"/>
                </a:solidFill>
                <a:effectLst>
                  <a:outerShdw blurRad="38100" dist="38100" dir="2700000" algn="tl">
                    <a:srgbClr val="000000"/>
                  </a:outerShdw>
                </a:effectLst>
                <a:latin typeface="Arial"/>
                <a:ea typeface="Arial"/>
                <a:cs typeface="Arial"/>
                <a:sym typeface="Arial"/>
              </a:rPr>
              <a:t>‹#›</a:t>
            </a:fld>
            <a:endParaRPr sz="1200" b="1">
              <a:solidFill>
                <a:srgbClr val="00FFFF"/>
              </a:solidFill>
              <a:effectLst>
                <a:outerShdw blurRad="38100" dist="38100" dir="2700000" algn="tl">
                  <a:srgbClr val="000000"/>
                </a:outerShdw>
              </a:effectLst>
              <a:latin typeface="Arial"/>
              <a:ea typeface="Arial"/>
              <a:cs typeface="Arial"/>
              <a:sym typeface="Arial"/>
            </a:endParaRPr>
          </a:p>
        </p:txBody>
      </p:sp>
      <p:sp>
        <p:nvSpPr>
          <p:cNvPr id="1862692" name="Google Shape;1862692;p8"/>
          <p:cNvSpPr txBox="1"/>
          <p:nvPr/>
        </p:nvSpPr>
        <p:spPr>
          <a:xfrm>
            <a:off x="149225" y="6370638"/>
            <a:ext cx="4044900" cy="27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lt1"/>
                </a:solidFill>
                <a:effectLst>
                  <a:outerShdw blurRad="38100" dist="38100" dir="2700000" algn="tl">
                    <a:srgbClr val="000000"/>
                  </a:outerShdw>
                </a:effectLst>
                <a:latin typeface="Arial"/>
                <a:ea typeface="Arial"/>
                <a:cs typeface="Arial"/>
                <a:sym typeface="Arial"/>
              </a:rPr>
              <a:t>Lecture 3 on Chapter 1 by Prof. Hwang, Jan.19, 2011</a:t>
            </a:r>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62693"/>
        <p:cNvGrpSpPr/>
        <p:nvPr/>
      </p:nvGrpSpPr>
      <p:grpSpPr>
        <a:xfrm>
          <a:off x="0" y="0"/>
          <a:ext cx="0" cy="0"/>
          <a:chOff x="0" y="0"/>
          <a:chExt cx="0" cy="0"/>
        </a:xfrm>
      </p:grpSpPr>
      <p:sp>
        <p:nvSpPr>
          <p:cNvPr id="1862694" name="Google Shape;1862694;p9"/>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sz="4000" b="1" cap="none"/>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695" name="Google Shape;1862695;p9"/>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spAutoFit/>
          </a:bodyPr>
          <a:lstStyle>
            <a:lvl1pPr marL="457200" lvl="0" indent="-228600" algn="l" rtl="0">
              <a:lnSpc>
                <a:spcPct val="90000"/>
              </a:lnSpc>
              <a:spcBef>
                <a:spcPts val="600"/>
              </a:spcBef>
              <a:spcAft>
                <a:spcPts val="0"/>
              </a:spcAft>
              <a:buSzPts val="1500"/>
              <a:buNone/>
              <a:defRPr sz="2000"/>
            </a:lvl1pPr>
            <a:lvl2pPr marL="914400" lvl="1" indent="-228600" algn="l" rtl="0">
              <a:lnSpc>
                <a:spcPct val="90000"/>
              </a:lnSpc>
              <a:spcBef>
                <a:spcPts val="540"/>
              </a:spcBef>
              <a:spcAft>
                <a:spcPts val="0"/>
              </a:spcAft>
              <a:buSzPts val="1350"/>
              <a:buNone/>
              <a:defRPr sz="1800"/>
            </a:lvl2pPr>
            <a:lvl3pPr marL="1371600" lvl="2" indent="-228600" algn="l" rtl="0">
              <a:lnSpc>
                <a:spcPct val="90000"/>
              </a:lnSpc>
              <a:spcBef>
                <a:spcPts val="480"/>
              </a:spcBef>
              <a:spcAft>
                <a:spcPts val="0"/>
              </a:spcAft>
              <a:buSzPts val="1200"/>
              <a:buNone/>
              <a:defRPr sz="1600"/>
            </a:lvl3pPr>
            <a:lvl4pPr marL="1828800" lvl="3" indent="-228600" algn="l" rtl="0">
              <a:lnSpc>
                <a:spcPct val="90000"/>
              </a:lnSpc>
              <a:spcBef>
                <a:spcPts val="420"/>
              </a:spcBef>
              <a:spcAft>
                <a:spcPts val="0"/>
              </a:spcAft>
              <a:buSzPts val="1050"/>
              <a:buNone/>
              <a:defRPr sz="1400"/>
            </a:lvl4pPr>
            <a:lvl5pPr marL="2286000" lvl="4" indent="-228600" algn="l" rtl="0">
              <a:lnSpc>
                <a:spcPct val="90000"/>
              </a:lnSpc>
              <a:spcBef>
                <a:spcPts val="420"/>
              </a:spcBef>
              <a:spcAft>
                <a:spcPts val="0"/>
              </a:spcAft>
              <a:buSzPts val="1050"/>
              <a:buNone/>
              <a:defRPr sz="1400"/>
            </a:lvl5pPr>
            <a:lvl6pPr marL="2743200" lvl="5" indent="-228600" algn="l" rtl="0">
              <a:lnSpc>
                <a:spcPct val="90000"/>
              </a:lnSpc>
              <a:spcBef>
                <a:spcPts val="420"/>
              </a:spcBef>
              <a:spcAft>
                <a:spcPts val="0"/>
              </a:spcAft>
              <a:buSzPts val="1050"/>
              <a:buNone/>
              <a:defRPr sz="1400"/>
            </a:lvl6pPr>
            <a:lvl7pPr marL="3200400" lvl="6" indent="-228600" algn="l" rtl="0">
              <a:lnSpc>
                <a:spcPct val="90000"/>
              </a:lnSpc>
              <a:spcBef>
                <a:spcPts val="420"/>
              </a:spcBef>
              <a:spcAft>
                <a:spcPts val="0"/>
              </a:spcAft>
              <a:buSzPts val="1050"/>
              <a:buNone/>
              <a:defRPr sz="1400"/>
            </a:lvl7pPr>
            <a:lvl8pPr marL="3657600" lvl="7" indent="-228600" algn="l" rtl="0">
              <a:lnSpc>
                <a:spcPct val="90000"/>
              </a:lnSpc>
              <a:spcBef>
                <a:spcPts val="420"/>
              </a:spcBef>
              <a:spcAft>
                <a:spcPts val="0"/>
              </a:spcAft>
              <a:buSzPts val="1050"/>
              <a:buNone/>
              <a:defRPr sz="1400"/>
            </a:lvl8pPr>
            <a:lvl9pPr marL="4114800" lvl="8" indent="-228600" algn="l" rtl="0">
              <a:lnSpc>
                <a:spcPct val="90000"/>
              </a:lnSpc>
              <a:spcBef>
                <a:spcPts val="420"/>
              </a:spcBef>
              <a:spcAft>
                <a:spcPts val="0"/>
              </a:spcAft>
              <a:buSzPts val="1050"/>
              <a:buNone/>
              <a:defRPr sz="1400"/>
            </a:lvl9pPr>
          </a:lstStyle>
          <a:p>
            <a:endParaRPr/>
          </a:p>
        </p:txBody>
      </p:sp>
    </p:spTree>
  </p:cSld>
  <p:clrMapOvr>
    <a:masterClrMapping/>
  </p:clrMapOvr>
  <p:transition>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62696"/>
        <p:cNvGrpSpPr/>
        <p:nvPr/>
      </p:nvGrpSpPr>
      <p:grpSpPr>
        <a:xfrm>
          <a:off x="0" y="0"/>
          <a:ext cx="0" cy="0"/>
          <a:chOff x="0" y="0"/>
          <a:chExt cx="0" cy="0"/>
        </a:xfrm>
      </p:grpSpPr>
      <p:sp>
        <p:nvSpPr>
          <p:cNvPr id="1862697" name="Google Shape;1862697;p10"/>
          <p:cNvSpPr txBox="1">
            <a:spLocks noGrp="1"/>
          </p:cNvSpPr>
          <p:nvPr>
            <p:ph type="title"/>
          </p:nvPr>
        </p:nvSpPr>
        <p:spPr>
          <a:xfrm>
            <a:off x="381000" y="200025"/>
            <a:ext cx="8393100" cy="6954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SzPts val="1400"/>
              <a:buNone/>
              <a:defRPr/>
            </a:lvl1pPr>
            <a:lvl2pPr lvl="1" algn="l" rtl="0">
              <a:lnSpc>
                <a:spcPct val="90000"/>
              </a:lnSpc>
              <a:spcBef>
                <a:spcPts val="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862698" name="Google Shape;1862698;p10"/>
          <p:cNvSpPr txBox="1">
            <a:spLocks noGrp="1"/>
          </p:cNvSpPr>
          <p:nvPr>
            <p:ph type="body" idx="1"/>
          </p:nvPr>
        </p:nvSpPr>
        <p:spPr>
          <a:xfrm>
            <a:off x="381000" y="1068388"/>
            <a:ext cx="4118100" cy="1905000"/>
          </a:xfrm>
          <a:prstGeom prst="rect">
            <a:avLst/>
          </a:prstGeom>
          <a:noFill/>
          <a:ln>
            <a:noFill/>
          </a:ln>
        </p:spPr>
        <p:txBody>
          <a:bodyPr spcFirstLastPara="1" wrap="square" lIns="91425" tIns="45700" rIns="91425" bIns="45700" anchor="t" anchorCtr="0">
            <a:spAutoFit/>
          </a:bodyPr>
          <a:lstStyle>
            <a:lvl1pPr marL="457200" lvl="0" indent="-361950" algn="l" rtl="0">
              <a:lnSpc>
                <a:spcPct val="90000"/>
              </a:lnSpc>
              <a:spcBef>
                <a:spcPts val="840"/>
              </a:spcBef>
              <a:spcAft>
                <a:spcPts val="0"/>
              </a:spcAft>
              <a:buSzPts val="2100"/>
              <a:buChar char="●"/>
              <a:defRPr sz="2800"/>
            </a:lvl1pPr>
            <a:lvl2pPr marL="914400" lvl="1" indent="-342900" algn="l" rtl="0">
              <a:lnSpc>
                <a:spcPct val="90000"/>
              </a:lnSpc>
              <a:spcBef>
                <a:spcPts val="720"/>
              </a:spcBef>
              <a:spcAft>
                <a:spcPts val="0"/>
              </a:spcAft>
              <a:buSzPts val="1800"/>
              <a:buChar char="⮚"/>
              <a:defRPr sz="2400"/>
            </a:lvl2pPr>
            <a:lvl3pPr marL="1371600" lvl="2" indent="-323850" algn="l" rtl="0">
              <a:lnSpc>
                <a:spcPct val="90000"/>
              </a:lnSpc>
              <a:spcBef>
                <a:spcPts val="600"/>
              </a:spcBef>
              <a:spcAft>
                <a:spcPts val="0"/>
              </a:spcAft>
              <a:buSzPts val="1500"/>
              <a:buChar char="▪"/>
              <a:defRPr sz="2000"/>
            </a:lvl3pPr>
            <a:lvl4pPr marL="1828800" lvl="3" indent="-314325" algn="l" rtl="0">
              <a:lnSpc>
                <a:spcPct val="90000"/>
              </a:lnSpc>
              <a:spcBef>
                <a:spcPts val="540"/>
              </a:spcBef>
              <a:spcAft>
                <a:spcPts val="0"/>
              </a:spcAft>
              <a:buSzPts val="1350"/>
              <a:buChar char="▪"/>
              <a:defRPr sz="1800"/>
            </a:lvl4pPr>
            <a:lvl5pPr marL="2286000" lvl="4" indent="-314325" algn="l" rtl="0">
              <a:lnSpc>
                <a:spcPct val="90000"/>
              </a:lnSpc>
              <a:spcBef>
                <a:spcPts val="540"/>
              </a:spcBef>
              <a:spcAft>
                <a:spcPts val="0"/>
              </a:spcAft>
              <a:buSzPts val="1350"/>
              <a:buChar char="▪"/>
              <a:defRPr sz="1800"/>
            </a:lvl5pPr>
            <a:lvl6pPr marL="2743200" lvl="5" indent="-314325" algn="l" rtl="0">
              <a:lnSpc>
                <a:spcPct val="90000"/>
              </a:lnSpc>
              <a:spcBef>
                <a:spcPts val="540"/>
              </a:spcBef>
              <a:spcAft>
                <a:spcPts val="0"/>
              </a:spcAft>
              <a:buSzPts val="1350"/>
              <a:buChar char="▪"/>
              <a:defRPr sz="1800"/>
            </a:lvl6pPr>
            <a:lvl7pPr marL="3200400" lvl="6" indent="-314325" algn="l" rtl="0">
              <a:lnSpc>
                <a:spcPct val="90000"/>
              </a:lnSpc>
              <a:spcBef>
                <a:spcPts val="540"/>
              </a:spcBef>
              <a:spcAft>
                <a:spcPts val="0"/>
              </a:spcAft>
              <a:buSzPts val="1350"/>
              <a:buChar char="▪"/>
              <a:defRPr sz="1800"/>
            </a:lvl7pPr>
            <a:lvl8pPr marL="3657600" lvl="7" indent="-314325" algn="l" rtl="0">
              <a:lnSpc>
                <a:spcPct val="90000"/>
              </a:lnSpc>
              <a:spcBef>
                <a:spcPts val="540"/>
              </a:spcBef>
              <a:spcAft>
                <a:spcPts val="0"/>
              </a:spcAft>
              <a:buSzPts val="1350"/>
              <a:buChar char="▪"/>
              <a:defRPr sz="1800"/>
            </a:lvl8pPr>
            <a:lvl9pPr marL="4114800" lvl="8" indent="-314325" algn="l" rtl="0">
              <a:lnSpc>
                <a:spcPct val="90000"/>
              </a:lnSpc>
              <a:spcBef>
                <a:spcPts val="540"/>
              </a:spcBef>
              <a:spcAft>
                <a:spcPts val="0"/>
              </a:spcAft>
              <a:buSzPts val="1350"/>
              <a:buChar char="▪"/>
              <a:defRPr sz="1800"/>
            </a:lvl9pPr>
          </a:lstStyle>
          <a:p>
            <a:endParaRPr/>
          </a:p>
        </p:txBody>
      </p:sp>
      <p:sp>
        <p:nvSpPr>
          <p:cNvPr id="1862699" name="Google Shape;1862699;p10"/>
          <p:cNvSpPr txBox="1">
            <a:spLocks noGrp="1"/>
          </p:cNvSpPr>
          <p:nvPr>
            <p:ph type="body" idx="2"/>
          </p:nvPr>
        </p:nvSpPr>
        <p:spPr>
          <a:xfrm>
            <a:off x="4651375" y="1068388"/>
            <a:ext cx="4118100" cy="1905000"/>
          </a:xfrm>
          <a:prstGeom prst="rect">
            <a:avLst/>
          </a:prstGeom>
          <a:noFill/>
          <a:ln>
            <a:noFill/>
          </a:ln>
        </p:spPr>
        <p:txBody>
          <a:bodyPr spcFirstLastPara="1" wrap="square" lIns="91425" tIns="45700" rIns="91425" bIns="45700" anchor="t" anchorCtr="0">
            <a:spAutoFit/>
          </a:bodyPr>
          <a:lstStyle>
            <a:lvl1pPr marL="457200" lvl="0" indent="-361950" algn="l" rtl="0">
              <a:lnSpc>
                <a:spcPct val="90000"/>
              </a:lnSpc>
              <a:spcBef>
                <a:spcPts val="840"/>
              </a:spcBef>
              <a:spcAft>
                <a:spcPts val="0"/>
              </a:spcAft>
              <a:buSzPts val="2100"/>
              <a:buChar char="●"/>
              <a:defRPr sz="2800"/>
            </a:lvl1pPr>
            <a:lvl2pPr marL="914400" lvl="1" indent="-342900" algn="l" rtl="0">
              <a:lnSpc>
                <a:spcPct val="90000"/>
              </a:lnSpc>
              <a:spcBef>
                <a:spcPts val="720"/>
              </a:spcBef>
              <a:spcAft>
                <a:spcPts val="0"/>
              </a:spcAft>
              <a:buSzPts val="1800"/>
              <a:buChar char="⮚"/>
              <a:defRPr sz="2400"/>
            </a:lvl2pPr>
            <a:lvl3pPr marL="1371600" lvl="2" indent="-323850" algn="l" rtl="0">
              <a:lnSpc>
                <a:spcPct val="90000"/>
              </a:lnSpc>
              <a:spcBef>
                <a:spcPts val="600"/>
              </a:spcBef>
              <a:spcAft>
                <a:spcPts val="0"/>
              </a:spcAft>
              <a:buSzPts val="1500"/>
              <a:buChar char="▪"/>
              <a:defRPr sz="2000"/>
            </a:lvl3pPr>
            <a:lvl4pPr marL="1828800" lvl="3" indent="-314325" algn="l" rtl="0">
              <a:lnSpc>
                <a:spcPct val="90000"/>
              </a:lnSpc>
              <a:spcBef>
                <a:spcPts val="540"/>
              </a:spcBef>
              <a:spcAft>
                <a:spcPts val="0"/>
              </a:spcAft>
              <a:buSzPts val="1350"/>
              <a:buChar char="▪"/>
              <a:defRPr sz="1800"/>
            </a:lvl4pPr>
            <a:lvl5pPr marL="2286000" lvl="4" indent="-314325" algn="l" rtl="0">
              <a:lnSpc>
                <a:spcPct val="90000"/>
              </a:lnSpc>
              <a:spcBef>
                <a:spcPts val="540"/>
              </a:spcBef>
              <a:spcAft>
                <a:spcPts val="0"/>
              </a:spcAft>
              <a:buSzPts val="1350"/>
              <a:buChar char="▪"/>
              <a:defRPr sz="1800"/>
            </a:lvl5pPr>
            <a:lvl6pPr marL="2743200" lvl="5" indent="-314325" algn="l" rtl="0">
              <a:lnSpc>
                <a:spcPct val="90000"/>
              </a:lnSpc>
              <a:spcBef>
                <a:spcPts val="540"/>
              </a:spcBef>
              <a:spcAft>
                <a:spcPts val="0"/>
              </a:spcAft>
              <a:buSzPts val="1350"/>
              <a:buChar char="▪"/>
              <a:defRPr sz="1800"/>
            </a:lvl6pPr>
            <a:lvl7pPr marL="3200400" lvl="6" indent="-314325" algn="l" rtl="0">
              <a:lnSpc>
                <a:spcPct val="90000"/>
              </a:lnSpc>
              <a:spcBef>
                <a:spcPts val="540"/>
              </a:spcBef>
              <a:spcAft>
                <a:spcPts val="0"/>
              </a:spcAft>
              <a:buSzPts val="1350"/>
              <a:buChar char="▪"/>
              <a:defRPr sz="1800"/>
            </a:lvl7pPr>
            <a:lvl8pPr marL="3657600" lvl="7" indent="-314325" algn="l" rtl="0">
              <a:lnSpc>
                <a:spcPct val="90000"/>
              </a:lnSpc>
              <a:spcBef>
                <a:spcPts val="540"/>
              </a:spcBef>
              <a:spcAft>
                <a:spcPts val="0"/>
              </a:spcAft>
              <a:buSzPts val="1350"/>
              <a:buChar char="▪"/>
              <a:defRPr sz="1800"/>
            </a:lvl8pPr>
            <a:lvl9pPr marL="4114800" lvl="8" indent="-314325" algn="l" rtl="0">
              <a:lnSpc>
                <a:spcPct val="90000"/>
              </a:lnSpc>
              <a:spcBef>
                <a:spcPts val="540"/>
              </a:spcBef>
              <a:spcAft>
                <a:spcPts val="0"/>
              </a:spcAft>
              <a:buSzPts val="1350"/>
              <a:buChar char="▪"/>
              <a:defRPr sz="1800"/>
            </a:lvl9pPr>
          </a:lstStyle>
          <a:p>
            <a:endParaRPr/>
          </a:p>
        </p:txBody>
      </p:sp>
    </p:spTree>
  </p:cSld>
  <p:clrMapOvr>
    <a:masterClrMapping/>
  </p:clrMapOvr>
  <p:transition>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image" Target="../media/image1.jpg" /><Relationship Id="rId2" Type="http://schemas.openxmlformats.org/officeDocument/2006/relationships/slideLayout" Target="../slideLayouts/slideLayout2.xml" /><Relationship Id="rId16"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1862670"/>
        <p:cNvGrpSpPr/>
        <p:nvPr/>
      </p:nvGrpSpPr>
      <p:grpSpPr>
        <a:xfrm>
          <a:off x="0" y="0"/>
          <a:ext cx="0" cy="0"/>
          <a:chOff x="0" y="0"/>
          <a:chExt cx="0" cy="0"/>
        </a:xfrm>
      </p:grpSpPr>
      <p:sp>
        <p:nvSpPr>
          <p:cNvPr id="1862671" name="Google Shape;1862671;p1"/>
          <p:cNvSpPr txBox="1">
            <a:spLocks noGrp="1"/>
          </p:cNvSpPr>
          <p:nvPr>
            <p:ph type="title"/>
          </p:nvPr>
        </p:nvSpPr>
        <p:spPr>
          <a:xfrm>
            <a:off x="381000" y="200025"/>
            <a:ext cx="8393100" cy="695400"/>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1pPr>
            <a:lvl2pPr marR="0" lvl="1"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2pPr>
            <a:lvl3pPr marR="0" lvl="2"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3pPr>
            <a:lvl4pPr marR="0" lvl="3"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4pPr>
            <a:lvl5pPr marR="0" lvl="4"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5pPr>
            <a:lvl6pPr marR="0" lvl="5"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6pPr>
            <a:lvl7pPr marR="0" lvl="6"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7pPr>
            <a:lvl8pPr marR="0" lvl="7"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8pPr>
            <a:lvl9pPr marR="0" lvl="8" algn="l" rtl="0">
              <a:lnSpc>
                <a:spcPct val="90000"/>
              </a:lnSpc>
              <a:spcBef>
                <a:spcPts val="0"/>
              </a:spcBef>
              <a:spcAft>
                <a:spcPts val="0"/>
              </a:spcAft>
              <a:buSzPts val="1400"/>
              <a:buNone/>
              <a:defRPr sz="4400" b="1" i="0" u="none" strike="noStrike" cap="none">
                <a:solidFill>
                  <a:schemeClr val="lt2"/>
                </a:solidFill>
                <a:effectLst>
                  <a:outerShdw blurRad="38100" dist="38100" dir="2700000" algn="tl">
                    <a:srgbClr val="000000"/>
                  </a:outerShdw>
                </a:effectLst>
                <a:latin typeface="Arial"/>
                <a:ea typeface="Arial"/>
                <a:cs typeface="Arial"/>
                <a:sym typeface="Arial"/>
              </a:defRPr>
            </a:lvl9pPr>
          </a:lstStyle>
          <a:p>
            <a:endParaRPr/>
          </a:p>
        </p:txBody>
      </p:sp>
      <p:sp>
        <p:nvSpPr>
          <p:cNvPr id="1862672" name="Google Shape;1862672;p1"/>
          <p:cNvSpPr txBox="1">
            <a:spLocks noGrp="1"/>
          </p:cNvSpPr>
          <p:nvPr>
            <p:ph type="body" idx="1"/>
          </p:nvPr>
        </p:nvSpPr>
        <p:spPr>
          <a:xfrm>
            <a:off x="381000" y="1068388"/>
            <a:ext cx="8388300" cy="1905000"/>
          </a:xfrm>
          <a:prstGeom prst="rect">
            <a:avLst/>
          </a:prstGeom>
          <a:noFill/>
          <a:ln>
            <a:noFill/>
          </a:ln>
        </p:spPr>
        <p:txBody>
          <a:bodyPr spcFirstLastPara="1" wrap="square" lIns="91425" tIns="45700" rIns="91425" bIns="45700" anchor="t" anchorCtr="0">
            <a:spAutoFit/>
          </a:bodyPr>
          <a:lstStyle>
            <a:lvl1pPr marL="457200" marR="0" lvl="0" indent="-361950" algn="l" rtl="0">
              <a:lnSpc>
                <a:spcPct val="90000"/>
              </a:lnSpc>
              <a:spcBef>
                <a:spcPts val="840"/>
              </a:spcBef>
              <a:spcAft>
                <a:spcPts val="0"/>
              </a:spcAft>
              <a:buClr>
                <a:schemeClr val="lt2"/>
              </a:buClr>
              <a:buSzPts val="2100"/>
              <a:buFont typeface="Noto Sans Symbols"/>
              <a:buChar char="●"/>
              <a:defRPr sz="2800" b="0" i="0" u="none" strike="noStrike" cap="none">
                <a:solidFill>
                  <a:schemeClr val="lt1"/>
                </a:solidFill>
                <a:effectLst>
                  <a:outerShdw blurRad="38100" dist="38100" dir="2700000" algn="tl">
                    <a:srgbClr val="000000"/>
                  </a:outerShdw>
                </a:effectLst>
                <a:latin typeface="Arial"/>
                <a:ea typeface="Arial"/>
                <a:cs typeface="Arial"/>
                <a:sym typeface="Arial"/>
              </a:defRPr>
            </a:lvl1pPr>
            <a:lvl2pPr marL="914400" marR="0" lvl="1" indent="-342900" algn="l" rtl="0">
              <a:lnSpc>
                <a:spcPct val="90000"/>
              </a:lnSpc>
              <a:spcBef>
                <a:spcPts val="720"/>
              </a:spcBef>
              <a:spcAft>
                <a:spcPts val="0"/>
              </a:spcAft>
              <a:buClr>
                <a:schemeClr val="lt2"/>
              </a:buClr>
              <a:buSzPts val="1800"/>
              <a:buFont typeface="Noto Sans Symbols"/>
              <a:buChar char="⮚"/>
              <a:defRPr sz="2400" b="0" i="0" u="none" strike="noStrike" cap="none">
                <a:solidFill>
                  <a:schemeClr val="lt1"/>
                </a:solidFill>
                <a:effectLst>
                  <a:outerShdw blurRad="38100" dist="38100" dir="2700000" algn="tl">
                    <a:srgbClr val="000000"/>
                  </a:outerShdw>
                </a:effectLst>
                <a:latin typeface="Arial"/>
                <a:ea typeface="Arial"/>
                <a:cs typeface="Arial"/>
                <a:sym typeface="Arial"/>
              </a:defRPr>
            </a:lvl2pPr>
            <a:lvl3pPr marL="1371600" marR="0" lvl="2" indent="-323850" algn="l" rtl="0">
              <a:lnSpc>
                <a:spcPct val="90000"/>
              </a:lnSpc>
              <a:spcBef>
                <a:spcPts val="600"/>
              </a:spcBef>
              <a:spcAft>
                <a:spcPts val="0"/>
              </a:spcAft>
              <a:buClr>
                <a:schemeClr val="lt2"/>
              </a:buClr>
              <a:buSzPts val="1500"/>
              <a:buFont typeface="Noto Sans Symbols"/>
              <a:buChar char="▪"/>
              <a:defRPr sz="2000" b="0" i="0" u="none" strike="noStrike" cap="none">
                <a:solidFill>
                  <a:schemeClr val="lt1"/>
                </a:solidFill>
                <a:effectLst>
                  <a:outerShdw blurRad="38100" dist="38100" dir="2700000" algn="tl">
                    <a:srgbClr val="000000"/>
                  </a:outerShdw>
                </a:effectLst>
                <a:latin typeface="Arial"/>
                <a:ea typeface="Arial"/>
                <a:cs typeface="Arial"/>
                <a:sym typeface="Arial"/>
              </a:defRPr>
            </a:lvl3pPr>
            <a:lvl4pPr marL="1828800" marR="0" lvl="3" indent="-314325" algn="l" rtl="0">
              <a:lnSpc>
                <a:spcPct val="90000"/>
              </a:lnSpc>
              <a:spcBef>
                <a:spcPts val="540"/>
              </a:spcBef>
              <a:spcAft>
                <a:spcPts val="0"/>
              </a:spcAft>
              <a:buClr>
                <a:schemeClr val="lt2"/>
              </a:buClr>
              <a:buSzPts val="1350"/>
              <a:buFont typeface="Noto Sans Symbols"/>
              <a:buChar char="▪"/>
              <a:defRPr sz="1800" b="0" i="0" u="none" strike="noStrike" cap="none">
                <a:solidFill>
                  <a:schemeClr val="lt1"/>
                </a:solidFill>
                <a:effectLst>
                  <a:outerShdw blurRad="38100" dist="38100" dir="2700000" algn="tl">
                    <a:srgbClr val="000000"/>
                  </a:outerShdw>
                </a:effectLst>
                <a:latin typeface="Arial"/>
                <a:ea typeface="Arial"/>
                <a:cs typeface="Arial"/>
                <a:sym typeface="Arial"/>
              </a:defRPr>
            </a:lvl4pPr>
            <a:lvl5pPr marL="2286000" marR="0" lvl="4" indent="-304800" algn="l" rtl="0">
              <a:lnSpc>
                <a:spcPct val="90000"/>
              </a:lnSpc>
              <a:spcBef>
                <a:spcPts val="480"/>
              </a:spcBef>
              <a:spcAft>
                <a:spcPts val="0"/>
              </a:spcAft>
              <a:buClr>
                <a:schemeClr val="lt2"/>
              </a:buClr>
              <a:buSzPts val="1200"/>
              <a:buFont typeface="Noto Sans Symbols"/>
              <a:buChar char="▪"/>
              <a:defRPr sz="1600" b="0" i="0" u="none" strike="noStrike" cap="none">
                <a:solidFill>
                  <a:schemeClr val="lt1"/>
                </a:solidFill>
                <a:effectLst>
                  <a:outerShdw blurRad="38100" dist="38100" dir="2700000" algn="tl">
                    <a:srgbClr val="000000"/>
                  </a:outerShdw>
                </a:effectLst>
                <a:latin typeface="Arial"/>
                <a:ea typeface="Arial"/>
                <a:cs typeface="Arial"/>
                <a:sym typeface="Arial"/>
              </a:defRPr>
            </a:lvl5pPr>
            <a:lvl6pPr marL="2743200" marR="0" lvl="5" indent="-304800" algn="l" rtl="0">
              <a:lnSpc>
                <a:spcPct val="90000"/>
              </a:lnSpc>
              <a:spcBef>
                <a:spcPts val="480"/>
              </a:spcBef>
              <a:spcAft>
                <a:spcPts val="0"/>
              </a:spcAft>
              <a:buClr>
                <a:schemeClr val="lt2"/>
              </a:buClr>
              <a:buSzPts val="1200"/>
              <a:buFont typeface="Noto Sans Symbols"/>
              <a:buChar char="▪"/>
              <a:defRPr sz="1600" b="0" i="0" u="none" strike="noStrike" cap="none">
                <a:solidFill>
                  <a:schemeClr val="lt1"/>
                </a:solidFill>
                <a:effectLst>
                  <a:outerShdw blurRad="38100" dist="38100" dir="2700000" algn="tl">
                    <a:srgbClr val="000000"/>
                  </a:outerShdw>
                </a:effectLst>
                <a:latin typeface="Arial"/>
                <a:ea typeface="Arial"/>
                <a:cs typeface="Arial"/>
                <a:sym typeface="Arial"/>
              </a:defRPr>
            </a:lvl6pPr>
            <a:lvl7pPr marL="3200400" marR="0" lvl="6" indent="-304800" algn="l" rtl="0">
              <a:lnSpc>
                <a:spcPct val="90000"/>
              </a:lnSpc>
              <a:spcBef>
                <a:spcPts val="480"/>
              </a:spcBef>
              <a:spcAft>
                <a:spcPts val="0"/>
              </a:spcAft>
              <a:buClr>
                <a:schemeClr val="lt2"/>
              </a:buClr>
              <a:buSzPts val="1200"/>
              <a:buFont typeface="Noto Sans Symbols"/>
              <a:buChar char="▪"/>
              <a:defRPr sz="1600" b="0" i="0" u="none" strike="noStrike" cap="none">
                <a:solidFill>
                  <a:schemeClr val="lt1"/>
                </a:solidFill>
                <a:effectLst>
                  <a:outerShdw blurRad="38100" dist="38100" dir="2700000" algn="tl">
                    <a:srgbClr val="000000"/>
                  </a:outerShdw>
                </a:effectLst>
                <a:latin typeface="Arial"/>
                <a:ea typeface="Arial"/>
                <a:cs typeface="Arial"/>
                <a:sym typeface="Arial"/>
              </a:defRPr>
            </a:lvl7pPr>
            <a:lvl8pPr marL="3657600" marR="0" lvl="7" indent="-304800" algn="l" rtl="0">
              <a:lnSpc>
                <a:spcPct val="90000"/>
              </a:lnSpc>
              <a:spcBef>
                <a:spcPts val="480"/>
              </a:spcBef>
              <a:spcAft>
                <a:spcPts val="0"/>
              </a:spcAft>
              <a:buClr>
                <a:schemeClr val="lt2"/>
              </a:buClr>
              <a:buSzPts val="1200"/>
              <a:buFont typeface="Noto Sans Symbols"/>
              <a:buChar char="▪"/>
              <a:defRPr sz="1600" b="0" i="0" u="none" strike="noStrike" cap="none">
                <a:solidFill>
                  <a:schemeClr val="lt1"/>
                </a:solidFill>
                <a:effectLst>
                  <a:outerShdw blurRad="38100" dist="38100" dir="2700000" algn="tl">
                    <a:srgbClr val="000000"/>
                  </a:outerShdw>
                </a:effectLst>
                <a:latin typeface="Arial"/>
                <a:ea typeface="Arial"/>
                <a:cs typeface="Arial"/>
                <a:sym typeface="Arial"/>
              </a:defRPr>
            </a:lvl8pPr>
            <a:lvl9pPr marL="4114800" marR="0" lvl="8" indent="-304800" algn="l" rtl="0">
              <a:lnSpc>
                <a:spcPct val="90000"/>
              </a:lnSpc>
              <a:spcBef>
                <a:spcPts val="480"/>
              </a:spcBef>
              <a:spcAft>
                <a:spcPts val="0"/>
              </a:spcAft>
              <a:buClr>
                <a:schemeClr val="lt2"/>
              </a:buClr>
              <a:buSzPts val="1200"/>
              <a:buFont typeface="Noto Sans Symbols"/>
              <a:buChar char="▪"/>
              <a:defRPr sz="1600" b="0" i="0" u="none" strike="noStrike" cap="none">
                <a:solidFill>
                  <a:schemeClr val="lt1"/>
                </a:solidFill>
                <a:effectLst>
                  <a:outerShdw blurRad="38100" dist="38100" dir="2700000" algn="tl">
                    <a:srgbClr val="000000"/>
                  </a:outerShdw>
                </a:effectLst>
                <a:latin typeface="Arial"/>
                <a:ea typeface="Arial"/>
                <a:cs typeface="Arial"/>
                <a:sym typeface="Arial"/>
              </a:defRPr>
            </a:lvl9pPr>
          </a:lstStyle>
          <a:p>
            <a:endParaRPr/>
          </a:p>
        </p:txBody>
      </p:sp>
      <p:sp>
        <p:nvSpPr>
          <p:cNvPr id="1862673" name="Google Shape;1862673;p1"/>
          <p:cNvSpPr txBox="1"/>
          <p:nvPr/>
        </p:nvSpPr>
        <p:spPr>
          <a:xfrm>
            <a:off x="185738" y="6456363"/>
            <a:ext cx="42153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a:solidFill>
                  <a:schemeClr val="lt1"/>
                </a:solidFill>
                <a:effectLst>
                  <a:outerShdw blurRad="38100" dist="38100" dir="2700000" algn="tl">
                    <a:srgbClr val="000000"/>
                  </a:outerShdw>
                </a:effectLst>
                <a:latin typeface="Arial"/>
                <a:ea typeface="Arial"/>
                <a:cs typeface="Arial"/>
                <a:sym typeface="Arial"/>
              </a:rPr>
              <a:t>August 21,  2017, Kai Hwang, all rights reserved. </a:t>
            </a:r>
            <a:endParaRPr/>
          </a:p>
        </p:txBody>
      </p:sp>
      <p:sp>
        <p:nvSpPr>
          <p:cNvPr id="1862674" name="Google Shape;1862674;p1"/>
          <p:cNvSpPr txBox="1"/>
          <p:nvPr/>
        </p:nvSpPr>
        <p:spPr>
          <a:xfrm>
            <a:off x="8262923" y="6464300"/>
            <a:ext cx="520800" cy="27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200" b="1" i="0" u="none" strike="noStrike" cap="none">
                <a:solidFill>
                  <a:schemeClr val="lt1"/>
                </a:solidFill>
                <a:effectLst>
                  <a:outerShdw blurRad="38100" dist="38100" dir="2700000" algn="tl">
                    <a:srgbClr val="000000"/>
                  </a:outerShdw>
                </a:effectLst>
                <a:latin typeface="Arial"/>
                <a:ea typeface="Arial"/>
                <a:cs typeface="Arial"/>
                <a:sym typeface="Arial"/>
              </a:rPr>
              <a:t>‹#›</a:t>
            </a:fld>
            <a:endParaRPr sz="1200" b="1" i="0" u="none" strike="noStrike" cap="none">
              <a:solidFill>
                <a:schemeClr val="lt1"/>
              </a:solidFill>
              <a:effectLst>
                <a:outerShdw blurRad="38100" dist="38100" dir="2700000" algn="tl">
                  <a:srgbClr val="000000"/>
                </a:outerShdw>
              </a:effectLst>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strips dir="rd"/>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21.xml" /><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35.jpg" /><Relationship Id="rId2" Type="http://schemas.openxmlformats.org/officeDocument/2006/relationships/notesSlide" Target="../notesSlides/notesSlide23.xml" /><Relationship Id="rId1" Type="http://schemas.openxmlformats.org/officeDocument/2006/relationships/slideLayout" Target="../slideLayouts/slideLayout2.xml" /><Relationship Id="rId4" Type="http://schemas.openxmlformats.org/officeDocument/2006/relationships/image" Target="../media/image36.jpg" /></Relationships>
</file>

<file path=ppt/slides/_rels/slide24.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27.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28.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3.xml" /><Relationship Id="rId6" Type="http://schemas.openxmlformats.org/officeDocument/2006/relationships/image" Target="../media/image6.jpg" /><Relationship Id="rId5" Type="http://schemas.openxmlformats.org/officeDocument/2006/relationships/image" Target="../media/image5.png" /><Relationship Id="rId4" Type="http://schemas.openxmlformats.org/officeDocument/2006/relationships/image" Target="../media/image4.jpg" /></Relationships>
</file>

<file path=ppt/slides/_rels/slide30.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31.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32.xml"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35.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36.xml"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37.xml" /><Relationship Id="rId1" Type="http://schemas.openxmlformats.org/officeDocument/2006/relationships/slideLayout" Target="../slideLayouts/slideLayout6.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39.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4.xml" /><Relationship Id="rId1" Type="http://schemas.openxmlformats.org/officeDocument/2006/relationships/slideLayout" Target="../slideLayouts/slideLayout2.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8.png" /></Relationships>
</file>

<file path=ppt/slides/_rels/slide40.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40.xml"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41.xml" /><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42.xml"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43.xml"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44.xml"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5.xml"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46.xml" /><Relationship Id="rId1" Type="http://schemas.openxmlformats.org/officeDocument/2006/relationships/slideLayout" Target="../slideLayouts/slideLayout1.xml" /><Relationship Id="rId4" Type="http://schemas.openxmlformats.org/officeDocument/2006/relationships/image" Target="../media/image58.png" /></Relationships>
</file>

<file path=ppt/slides/_rels/slide47.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notesSlide" Target="../notesSlides/notesSlide47.xml" /><Relationship Id="rId1" Type="http://schemas.openxmlformats.org/officeDocument/2006/relationships/slideLayout" Target="../slideLayouts/slideLayout1.xml" /><Relationship Id="rId4" Type="http://schemas.openxmlformats.org/officeDocument/2006/relationships/image" Target="../media/image60.png" /></Relationships>
</file>

<file path=ppt/slides/_rels/slide48.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49.xml" /><Relationship Id="rId1" Type="http://schemas.openxmlformats.org/officeDocument/2006/relationships/slideLayout" Target="../slideLayouts/slideLayout1.xml" /><Relationship Id="rId4" Type="http://schemas.openxmlformats.org/officeDocument/2006/relationships/image" Target="../media/image63.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2.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50.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notesSlide" Target="../notesSlides/notesSlide50.xml" /><Relationship Id="rId1" Type="http://schemas.openxmlformats.org/officeDocument/2006/relationships/slideLayout" Target="../slideLayouts/slideLayout1.xml" /><Relationship Id="rId4" Type="http://schemas.openxmlformats.org/officeDocument/2006/relationships/image" Target="../media/image65.png" /></Relationships>
</file>

<file path=ppt/slides/_rels/slide51.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notesSlide" Target="../notesSlides/notesSlide51.xml" /><Relationship Id="rId1" Type="http://schemas.openxmlformats.org/officeDocument/2006/relationships/slideLayout" Target="../slideLayouts/slideLayout1.xml" /><Relationship Id="rId4" Type="http://schemas.openxmlformats.org/officeDocument/2006/relationships/image" Target="../media/image67.png"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6.xml" /><Relationship Id="rId1" Type="http://schemas.openxmlformats.org/officeDocument/2006/relationships/slideLayout" Target="../slideLayouts/slideLayout2.xml" /><Relationship Id="rId6" Type="http://schemas.openxmlformats.org/officeDocument/2006/relationships/image" Target="../media/image18.png" /><Relationship Id="rId5" Type="http://schemas.openxmlformats.org/officeDocument/2006/relationships/image" Target="../media/image17.png" /><Relationship Id="rId4" Type="http://schemas.openxmlformats.org/officeDocument/2006/relationships/image" Target="../media/image16.png" /></Relationships>
</file>

<file path=ppt/slides/_rels/slide7.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7.xml" /><Relationship Id="rId1" Type="http://schemas.openxmlformats.org/officeDocument/2006/relationships/slideLayout" Target="../slideLayouts/slideLayout2.xml" /><Relationship Id="rId6" Type="http://schemas.openxmlformats.org/officeDocument/2006/relationships/image" Target="../media/image22.png" /><Relationship Id="rId5" Type="http://schemas.openxmlformats.org/officeDocument/2006/relationships/image" Target="../media/image21.png" /><Relationship Id="rId4" Type="http://schemas.openxmlformats.org/officeDocument/2006/relationships/image" Target="../media/image20.png" /></Relationships>
</file>

<file path=ppt/slides/_rels/slide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2726"/>
        <p:cNvGrpSpPr/>
        <p:nvPr/>
      </p:nvGrpSpPr>
      <p:grpSpPr>
        <a:xfrm>
          <a:off x="0" y="0"/>
          <a:ext cx="0" cy="0"/>
          <a:chOff x="0" y="0"/>
          <a:chExt cx="0" cy="0"/>
        </a:xfrm>
      </p:grpSpPr>
      <p:sp>
        <p:nvSpPr>
          <p:cNvPr id="1862727" name="Google Shape;1862727;p17"/>
          <p:cNvSpPr txBox="1">
            <a:spLocks noGrp="1"/>
          </p:cNvSpPr>
          <p:nvPr>
            <p:ph type="ctrTitle" idx="4294967295"/>
          </p:nvPr>
        </p:nvSpPr>
        <p:spPr>
          <a:xfrm>
            <a:off x="256087" y="238870"/>
            <a:ext cx="8462100" cy="6165600"/>
          </a:xfrm>
          <a:prstGeom prst="rect">
            <a:avLst/>
          </a:prstGeom>
          <a:noFill/>
          <a:ln>
            <a:noFill/>
          </a:ln>
        </p:spPr>
        <p:txBody>
          <a:bodyPr spcFirstLastPara="1" wrap="square" lIns="92075" tIns="46025" rIns="92075" bIns="46025" anchor="b" anchorCtr="0">
            <a:spAutoFit/>
          </a:bodyPr>
          <a:lstStyle/>
          <a:p>
            <a:pPr marL="801687" marR="0" lvl="0" indent="-801687" algn="ctr" rtl="0">
              <a:lnSpc>
                <a:spcPct val="100000"/>
              </a:lnSpc>
              <a:spcBef>
                <a:spcPts val="0"/>
              </a:spcBef>
              <a:spcAft>
                <a:spcPts val="0"/>
              </a:spcAft>
              <a:buNone/>
            </a:pPr>
            <a:r>
              <a:rPr lang="en-US" sz="3200" b="1" i="0" u="none" strike="noStrike" cap="none">
                <a:solidFill>
                  <a:srgbClr val="FFFF00"/>
                </a:solidFill>
                <a:effectLst>
                  <a:outerShdw blurRad="38100" dist="38100" dir="2700000" algn="tl">
                    <a:srgbClr val="000000"/>
                  </a:outerShdw>
                </a:effectLst>
                <a:latin typeface="Arial"/>
                <a:ea typeface="Arial"/>
                <a:cs typeface="Arial"/>
                <a:sym typeface="Arial"/>
              </a:rPr>
              <a:t>    Kai Hwang </a:t>
            </a:r>
            <a:br>
              <a:rPr lang="en-US" sz="3200" b="1" i="0" u="none" strike="noStrike" cap="none">
                <a:solidFill>
                  <a:srgbClr val="FFFF00"/>
                </a:solidFill>
                <a:effectLst>
                  <a:outerShdw blurRad="38100" dist="38100" dir="2700000" algn="tl">
                    <a:srgbClr val="000000"/>
                  </a:outerShdw>
                </a:effectLst>
                <a:latin typeface="Arial"/>
                <a:ea typeface="Arial"/>
                <a:cs typeface="Arial"/>
                <a:sym typeface="Arial"/>
              </a:rPr>
            </a:br>
            <a:r>
              <a:rPr lang="en-US" sz="2800" b="1" i="1" u="none" strike="noStrike" cap="none">
                <a:solidFill>
                  <a:srgbClr val="00FFFF"/>
                </a:solidFill>
                <a:effectLst>
                  <a:outerShdw blurRad="38100" dist="38100" dir="2700000" algn="tl">
                    <a:srgbClr val="000000"/>
                  </a:outerShdw>
                </a:effectLst>
                <a:latin typeface="Arial"/>
                <a:ea typeface="Arial"/>
                <a:cs typeface="Arial"/>
                <a:sym typeface="Arial"/>
              </a:rPr>
              <a:t>Cloud Computing for Machine </a:t>
            </a:r>
            <a:br>
              <a:rPr lang="en-US" sz="2800" b="1" i="1" u="none" strike="noStrike" cap="none">
                <a:solidFill>
                  <a:srgbClr val="00FFFF"/>
                </a:solidFill>
                <a:effectLst>
                  <a:outerShdw blurRad="38100" dist="38100" dir="2700000" algn="tl">
                    <a:srgbClr val="000000"/>
                  </a:outerShdw>
                </a:effectLst>
                <a:latin typeface="Arial"/>
                <a:ea typeface="Arial"/>
                <a:cs typeface="Arial"/>
                <a:sym typeface="Arial"/>
              </a:rPr>
            </a:br>
            <a:r>
              <a:rPr lang="en-US" sz="2800" b="1" i="1" u="none" strike="noStrike" cap="none">
                <a:solidFill>
                  <a:srgbClr val="00FFFF"/>
                </a:solidFill>
                <a:effectLst>
                  <a:outerShdw blurRad="38100" dist="38100" dir="2700000" algn="tl">
                    <a:srgbClr val="000000"/>
                  </a:outerShdw>
                </a:effectLst>
                <a:latin typeface="Arial"/>
                <a:ea typeface="Arial"/>
                <a:cs typeface="Arial"/>
                <a:sym typeface="Arial"/>
              </a:rPr>
              <a:t>Learning and Cognitive Applications</a:t>
            </a:r>
            <a:br>
              <a:rPr lang="en-US" sz="2800" b="1" i="1" u="none" strike="noStrike" cap="none">
                <a:solidFill>
                  <a:srgbClr val="00FFFF"/>
                </a:solidFill>
                <a:effectLst>
                  <a:outerShdw blurRad="38100" dist="38100" dir="2700000" algn="tl">
                    <a:srgbClr val="000000"/>
                  </a:outerShdw>
                </a:effectLst>
                <a:latin typeface="Arial"/>
                <a:ea typeface="Arial"/>
                <a:cs typeface="Arial"/>
                <a:sym typeface="Arial"/>
              </a:rPr>
            </a:br>
            <a:r>
              <a:rPr lang="en-US" sz="2400" b="1" i="0" u="none" strike="noStrike" cap="none">
                <a:solidFill>
                  <a:schemeClr val="lt1"/>
                </a:solidFill>
                <a:effectLst>
                  <a:outerShdw blurRad="38100" dist="38100" dir="2700000" algn="tl">
                    <a:srgbClr val="000000"/>
                  </a:outerShdw>
                </a:effectLst>
                <a:latin typeface="Arial"/>
                <a:ea typeface="Arial"/>
                <a:cs typeface="Arial"/>
                <a:sym typeface="Arial"/>
              </a:rPr>
              <a:t>The MIT Press, Cambridge, MA, 2017</a:t>
            </a:r>
            <a:br>
              <a:rPr lang="en-US" sz="2400" b="1" i="0" u="none" strike="noStrike" cap="none">
                <a:solidFill>
                  <a:schemeClr val="lt1"/>
                </a:solidFill>
                <a:effectLst>
                  <a:outerShdw blurRad="38100" dist="38100" dir="2700000" algn="tl">
                    <a:srgbClr val="000000"/>
                  </a:outerShdw>
                </a:effectLst>
                <a:latin typeface="Arial"/>
                <a:ea typeface="Arial"/>
                <a:cs typeface="Arial"/>
                <a:sym typeface="Arial"/>
              </a:rPr>
            </a:br>
            <a:br>
              <a:rPr lang="en-US" sz="2400" b="1" i="0" u="none" strike="noStrike" cap="none">
                <a:solidFill>
                  <a:srgbClr val="00FFFF"/>
                </a:solidFill>
                <a:effectLst>
                  <a:outerShdw blurRad="38100" dist="38100" dir="2700000" algn="tl">
                    <a:srgbClr val="000000"/>
                  </a:outerShdw>
                </a:effectLst>
                <a:latin typeface="Arial"/>
                <a:ea typeface="Arial"/>
                <a:cs typeface="Arial"/>
                <a:sym typeface="Arial"/>
              </a:rPr>
            </a:br>
            <a:r>
              <a:rPr lang="en-US" sz="3200" b="1" i="0" u="none" strike="noStrike" cap="none">
                <a:solidFill>
                  <a:srgbClr val="FFFF00"/>
                </a:solidFill>
                <a:effectLst>
                  <a:outerShdw blurRad="38100" dist="38100" dir="2700000" algn="tl">
                    <a:srgbClr val="000000"/>
                  </a:outerShdw>
                </a:effectLst>
                <a:latin typeface="Arial"/>
                <a:ea typeface="Arial"/>
                <a:cs typeface="Arial"/>
                <a:sym typeface="Arial"/>
              </a:rPr>
              <a:t>Chapter 1: Cloud Computing Principles and Technologies </a:t>
            </a:r>
            <a:br>
              <a:rPr lang="en-US" sz="3200" b="1" i="0" u="none" strike="noStrike" cap="none">
                <a:solidFill>
                  <a:srgbClr val="FFFF00"/>
                </a:solidFill>
                <a:effectLst>
                  <a:outerShdw blurRad="38100" dist="38100" dir="2700000" algn="tl">
                    <a:srgbClr val="000000"/>
                  </a:outerShdw>
                </a:effectLst>
                <a:latin typeface="Arial"/>
                <a:ea typeface="Arial"/>
                <a:cs typeface="Arial"/>
                <a:sym typeface="Arial"/>
              </a:rPr>
            </a:br>
            <a:r>
              <a:rPr lang="en-US" sz="3200" b="1" i="0" u="none" strike="noStrike" cap="none">
                <a:solidFill>
                  <a:schemeClr val="lt1"/>
                </a:solidFill>
                <a:effectLst>
                  <a:outerShdw blurRad="38100" dist="38100" dir="2700000" algn="tl">
                    <a:srgbClr val="000000"/>
                  </a:outerShdw>
                </a:effectLst>
                <a:latin typeface="Arial"/>
                <a:ea typeface="Arial"/>
                <a:cs typeface="Arial"/>
                <a:sym typeface="Arial"/>
              </a:rPr>
              <a:t>(</a:t>
            </a:r>
            <a:r>
              <a:rPr lang="en-US" sz="2400" b="1" i="0" u="none" strike="noStrike" cap="none">
                <a:solidFill>
                  <a:schemeClr val="lt1"/>
                </a:solidFill>
                <a:effectLst>
                  <a:outerShdw blurRad="38100" dist="38100" dir="2700000" algn="tl">
                    <a:srgbClr val="000000"/>
                  </a:outerShdw>
                </a:effectLst>
                <a:latin typeface="Arial"/>
                <a:ea typeface="Arial"/>
                <a:cs typeface="Arial"/>
                <a:sym typeface="Arial"/>
              </a:rPr>
              <a:t>52 slides for 3-hour lectures)</a:t>
            </a:r>
            <a:br>
              <a:rPr lang="en-US" sz="2400" b="1" i="0" u="none" strike="noStrike" cap="none">
                <a:solidFill>
                  <a:schemeClr val="lt1"/>
                </a:solidFill>
                <a:effectLst>
                  <a:outerShdw blurRad="38100" dist="38100" dir="2700000" algn="tl">
                    <a:srgbClr val="000000"/>
                  </a:outerShdw>
                </a:effectLst>
                <a:latin typeface="Arial"/>
                <a:ea typeface="Arial"/>
                <a:cs typeface="Arial"/>
                <a:sym typeface="Arial"/>
              </a:rPr>
            </a:br>
            <a:br>
              <a:rPr lang="en-US" sz="4400" b="1" i="0" u="none" strike="noStrike" cap="none">
                <a:solidFill>
                  <a:schemeClr val="lt1"/>
                </a:solidFill>
                <a:effectLst>
                  <a:outerShdw blurRad="38100" dist="38100" dir="2700000" algn="tl">
                    <a:srgbClr val="000000"/>
                  </a:outerShdw>
                </a:effectLst>
                <a:latin typeface="Arial"/>
                <a:ea typeface="Arial"/>
                <a:cs typeface="Arial"/>
                <a:sym typeface="Arial"/>
              </a:rPr>
            </a:br>
            <a:r>
              <a:rPr lang="en-US" sz="1800" b="1" i="0" u="none" strike="noStrike" cap="none">
                <a:solidFill>
                  <a:srgbClr val="00FFFF"/>
                </a:solidFill>
                <a:effectLst>
                  <a:outerShdw blurRad="38100" dist="38100" dir="2700000" algn="tl">
                    <a:srgbClr val="000000"/>
                  </a:outerShdw>
                </a:effectLst>
                <a:latin typeface="Arial"/>
                <a:ea typeface="Arial"/>
                <a:cs typeface="Arial"/>
                <a:sym typeface="Arial"/>
              </a:rPr>
              <a:t>In total, there are 746 slides in 10 chapter files. These </a:t>
            </a:r>
            <a:br>
              <a:rPr lang="en-US" sz="1800" b="1" i="0" u="none" strike="noStrike" cap="none">
                <a:solidFill>
                  <a:srgbClr val="00FFFF"/>
                </a:solidFill>
                <a:effectLst>
                  <a:outerShdw blurRad="38100" dist="38100" dir="2700000" algn="tl">
                    <a:srgbClr val="000000"/>
                  </a:outerShdw>
                </a:effectLst>
                <a:latin typeface="Arial"/>
                <a:ea typeface="Arial"/>
                <a:cs typeface="Arial"/>
                <a:sym typeface="Arial"/>
              </a:rPr>
            </a:br>
            <a:r>
              <a:rPr lang="en-US" sz="1800" b="1" i="0" u="none" strike="noStrike" cap="none">
                <a:solidFill>
                  <a:srgbClr val="00FFFF"/>
                </a:solidFill>
                <a:effectLst>
                  <a:outerShdw blurRad="38100" dist="38100" dir="2700000" algn="tl">
                    <a:srgbClr val="000000"/>
                  </a:outerShdw>
                </a:effectLst>
                <a:latin typeface="Arial"/>
                <a:ea typeface="Arial"/>
                <a:cs typeface="Arial"/>
                <a:sym typeface="Arial"/>
              </a:rPr>
              <a:t>slides are suggested for use in 45 hours of lectures </a:t>
            </a:r>
            <a:br>
              <a:rPr lang="en-US" sz="1800" b="1" i="0" u="none" strike="noStrike" cap="none">
                <a:solidFill>
                  <a:srgbClr val="00FFFF"/>
                </a:solidFill>
                <a:effectLst>
                  <a:outerShdw blurRad="38100" dist="38100" dir="2700000" algn="tl">
                    <a:srgbClr val="000000"/>
                  </a:outerShdw>
                </a:effectLst>
                <a:latin typeface="Arial"/>
                <a:ea typeface="Arial"/>
                <a:cs typeface="Arial"/>
                <a:sym typeface="Arial"/>
              </a:rPr>
            </a:br>
            <a:r>
              <a:rPr lang="en-US" sz="1800" b="1" i="0" u="none" strike="noStrike" cap="none">
                <a:solidFill>
                  <a:srgbClr val="00FFFF"/>
                </a:solidFill>
                <a:effectLst>
                  <a:outerShdw blurRad="38100" dist="38100" dir="2700000" algn="tl">
                    <a:srgbClr val="000000"/>
                  </a:outerShdw>
                </a:effectLst>
                <a:latin typeface="Arial"/>
                <a:ea typeface="Arial"/>
                <a:cs typeface="Arial"/>
                <a:sym typeface="Arial"/>
              </a:rPr>
              <a:t>for senior undergraduate or graduate courses in one semester. </a:t>
            </a:r>
            <a:br>
              <a:rPr lang="en-US" sz="1800" b="1" i="0" u="none" strike="noStrike" cap="none">
                <a:solidFill>
                  <a:srgbClr val="00FFFF"/>
                </a:solidFill>
                <a:effectLst>
                  <a:outerShdw blurRad="38100" dist="38100" dir="2700000" algn="tl">
                    <a:srgbClr val="000000"/>
                  </a:outerShdw>
                </a:effectLst>
                <a:latin typeface="Arial"/>
                <a:ea typeface="Arial"/>
                <a:cs typeface="Arial"/>
                <a:sym typeface="Arial"/>
              </a:rPr>
            </a:br>
            <a:r>
              <a:rPr lang="en-US" sz="1400" b="1" i="0" u="none" strike="noStrike" cap="none">
                <a:solidFill>
                  <a:srgbClr val="00FFFF"/>
                </a:solidFill>
                <a:effectLst>
                  <a:outerShdw blurRad="38100" dist="38100" dir="2700000" algn="tl">
                    <a:srgbClr val="000000"/>
                  </a:outerShdw>
                </a:effectLst>
                <a:latin typeface="Arial"/>
                <a:ea typeface="Arial"/>
                <a:cs typeface="Arial"/>
                <a:sym typeface="Arial"/>
              </a:rPr>
              <a:t>   </a:t>
            </a:r>
            <a:br>
              <a:rPr lang="en-US" sz="1400" b="1" i="0" u="none" strike="noStrike" cap="none">
                <a:solidFill>
                  <a:srgbClr val="00FFFF"/>
                </a:solidFill>
                <a:effectLst>
                  <a:outerShdw blurRad="38100" dist="38100" dir="2700000" algn="tl">
                    <a:srgbClr val="000000"/>
                  </a:outerShdw>
                </a:effectLst>
                <a:latin typeface="Arial"/>
                <a:ea typeface="Arial"/>
                <a:cs typeface="Arial"/>
                <a:sym typeface="Arial"/>
              </a:rPr>
            </a:br>
            <a:r>
              <a:rPr lang="en-US" sz="1400" b="1" i="0" u="none" strike="noStrike" cap="none">
                <a:solidFill>
                  <a:srgbClr val="FEFAE9"/>
                </a:solidFill>
                <a:effectLst>
                  <a:outerShdw blurRad="38100" dist="38100" dir="2700000" algn="tl">
                    <a:srgbClr val="000000"/>
                  </a:outerShdw>
                </a:effectLst>
                <a:latin typeface="Arial"/>
                <a:ea typeface="Arial"/>
                <a:cs typeface="Arial"/>
                <a:sym typeface="Arial"/>
              </a:rPr>
              <a:t>All rights reserved by Kai Hwang, September 2017. These are offered through </a:t>
            </a:r>
            <a:br>
              <a:rPr lang="en-US" sz="1400" b="1" i="0" u="none" strike="noStrike" cap="none">
                <a:solidFill>
                  <a:srgbClr val="FEFAE9"/>
                </a:solidFill>
                <a:effectLst>
                  <a:outerShdw blurRad="38100" dist="38100" dir="2700000" algn="tl">
                    <a:srgbClr val="000000"/>
                  </a:outerShdw>
                </a:effectLst>
                <a:latin typeface="Arial"/>
                <a:ea typeface="Arial"/>
                <a:cs typeface="Arial"/>
                <a:sym typeface="Arial"/>
              </a:rPr>
            </a:br>
            <a:r>
              <a:rPr lang="en-US" sz="1400" b="1" i="0" u="none" strike="noStrike" cap="none">
                <a:solidFill>
                  <a:srgbClr val="FEFAE9"/>
                </a:solidFill>
                <a:effectLst>
                  <a:outerShdw blurRad="38100" dist="38100" dir="2700000" algn="tl">
                    <a:srgbClr val="000000"/>
                  </a:outerShdw>
                </a:effectLst>
                <a:latin typeface="Arial"/>
                <a:ea typeface="Arial"/>
                <a:cs typeface="Arial"/>
                <a:sym typeface="Arial"/>
              </a:rPr>
              <a:t> MIT Press for exclusive use by qualified instructors adopting the textbook. </a:t>
            </a:r>
            <a:br>
              <a:rPr lang="en-US" sz="1400" b="1" i="0" u="none" strike="noStrike" cap="none">
                <a:solidFill>
                  <a:srgbClr val="FEFAE9"/>
                </a:solidFill>
                <a:effectLst>
                  <a:outerShdw blurRad="38100" dist="38100" dir="2700000" algn="tl">
                    <a:srgbClr val="000000"/>
                  </a:outerShdw>
                </a:effectLst>
                <a:latin typeface="Arial"/>
                <a:ea typeface="Arial"/>
                <a:cs typeface="Arial"/>
                <a:sym typeface="Arial"/>
              </a:rPr>
            </a:br>
            <a:r>
              <a:rPr lang="en-US" sz="1400" b="1" i="0" u="none" strike="noStrike" cap="none">
                <a:solidFill>
                  <a:srgbClr val="FEFAE9"/>
                </a:solidFill>
                <a:effectLst>
                  <a:outerShdw blurRad="38100" dist="38100" dir="2700000" algn="tl">
                    <a:srgbClr val="000000"/>
                  </a:outerShdw>
                </a:effectLst>
                <a:latin typeface="Arial"/>
                <a:ea typeface="Arial"/>
                <a:cs typeface="Arial"/>
                <a:sym typeface="Arial"/>
              </a:rPr>
              <a:t>All slide files are not for public sale, publication, or release.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2834"/>
        <p:cNvGrpSpPr/>
        <p:nvPr/>
      </p:nvGrpSpPr>
      <p:grpSpPr>
        <a:xfrm>
          <a:off x="0" y="0"/>
          <a:ext cx="0" cy="0"/>
          <a:chOff x="0" y="0"/>
          <a:chExt cx="0" cy="0"/>
        </a:xfrm>
      </p:grpSpPr>
      <p:sp>
        <p:nvSpPr>
          <p:cNvPr id="1862835" name="Google Shape;1862835;p26"/>
          <p:cNvSpPr txBox="1">
            <a:spLocks noGrp="1"/>
          </p:cNvSpPr>
          <p:nvPr>
            <p:ph type="ctrTitle" idx="4294967295"/>
          </p:nvPr>
        </p:nvSpPr>
        <p:spPr>
          <a:xfrm>
            <a:off x="215900" y="256923"/>
            <a:ext cx="8640900" cy="10896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3600" b="0" i="0" u="none" strike="noStrike" cap="none">
                <a:solidFill>
                  <a:srgbClr val="FFFF00"/>
                </a:solidFill>
                <a:effectLst>
                  <a:outerShdw blurRad="38100" dist="38100" dir="2700000" algn="tl">
                    <a:srgbClr val="000000"/>
                  </a:outerShdw>
                </a:effectLst>
                <a:latin typeface="Arial"/>
                <a:ea typeface="Arial"/>
                <a:cs typeface="Arial"/>
                <a:sym typeface="Arial"/>
              </a:rPr>
              <a:t>         </a:t>
            </a:r>
            <a:r>
              <a:rPr lang="en-US" sz="3600" b="1" i="0" u="none" strike="noStrike" cap="none">
                <a:solidFill>
                  <a:srgbClr val="FFFF00"/>
                </a:solidFill>
                <a:effectLst>
                  <a:outerShdw blurRad="38100" dist="38100" dir="2700000" algn="tl">
                    <a:srgbClr val="000000"/>
                  </a:outerShdw>
                </a:effectLst>
                <a:latin typeface="Arial"/>
                <a:ea typeface="Arial"/>
                <a:cs typeface="Arial"/>
                <a:sym typeface="Arial"/>
              </a:rPr>
              <a:t>From desktop/HPC/grids to datacenters and clouds in 30 years</a:t>
            </a:r>
            <a:endParaRPr/>
          </a:p>
        </p:txBody>
      </p:sp>
      <p:sp>
        <p:nvSpPr>
          <p:cNvPr id="1862836" name="Google Shape;1862836;p26"/>
          <p:cNvSpPr txBox="1"/>
          <p:nvPr/>
        </p:nvSpPr>
        <p:spPr>
          <a:xfrm>
            <a:off x="323850" y="1700213"/>
            <a:ext cx="8675700" cy="4932900"/>
          </a:xfrm>
          <a:prstGeom prst="rect">
            <a:avLst/>
          </a:prstGeom>
          <a:noFill/>
          <a:ln>
            <a:noFill/>
          </a:ln>
        </p:spPr>
        <p:txBody>
          <a:bodyPr spcFirstLastPara="1" wrap="square" lIns="90000" tIns="46800" rIns="90000" bIns="46800" anchor="t" anchorCtr="0">
            <a:spAutoFit/>
          </a:bodyPr>
          <a:lstStyle/>
          <a:p>
            <a:pPr marL="0" marR="0" lvl="0" indent="-171450" algn="l" rtl="0">
              <a:lnSpc>
                <a:spcPct val="110000"/>
              </a:lnSpc>
              <a:spcBef>
                <a:spcPts val="0"/>
              </a:spcBef>
              <a:spcAft>
                <a:spcPts val="0"/>
              </a:spcAft>
              <a:buClr>
                <a:srgbClr val="FFFF00"/>
              </a:buClr>
              <a:buSzPts val="2700"/>
              <a:buFont typeface="Noto Sans Symbols"/>
              <a:buChar char="■"/>
            </a:pPr>
            <a:r>
              <a:rPr lang="en-US" sz="2000" b="1">
                <a:solidFill>
                  <a:srgbClr val="66FFFF"/>
                </a:solidFill>
                <a:latin typeface="Arial"/>
                <a:ea typeface="Arial"/>
                <a:cs typeface="Arial"/>
                <a:sym typeface="Arial"/>
              </a:rPr>
              <a:t>     </a:t>
            </a:r>
            <a:r>
              <a:rPr lang="en-US" sz="2400" b="1">
                <a:solidFill>
                  <a:srgbClr val="66FFFF"/>
                </a:solidFill>
                <a:latin typeface="Arial"/>
                <a:ea typeface="Arial"/>
                <a:cs typeface="Arial"/>
                <a:sym typeface="Arial"/>
              </a:rPr>
              <a:t>HPC moving from centralized supercomputers </a:t>
            </a:r>
            <a:br>
              <a:rPr lang="en-US" sz="2400" b="1">
                <a:solidFill>
                  <a:srgbClr val="66FFFF"/>
                </a:solidFill>
                <a:latin typeface="Arial"/>
                <a:ea typeface="Arial"/>
                <a:cs typeface="Arial"/>
                <a:sym typeface="Arial"/>
              </a:rPr>
            </a:br>
            <a:r>
              <a:rPr lang="en-US" sz="2400" b="1">
                <a:solidFill>
                  <a:srgbClr val="66FFFF"/>
                </a:solidFill>
                <a:latin typeface="Arial"/>
                <a:ea typeface="Arial"/>
                <a:cs typeface="Arial"/>
                <a:sym typeface="Arial"/>
              </a:rPr>
              <a:t>       to  geographically distributed desktops, desksides, </a:t>
            </a:r>
            <a:br>
              <a:rPr lang="en-US" sz="2400" b="1">
                <a:solidFill>
                  <a:srgbClr val="66FFFF"/>
                </a:solidFill>
                <a:latin typeface="Arial"/>
                <a:ea typeface="Arial"/>
                <a:cs typeface="Arial"/>
                <a:sym typeface="Arial"/>
              </a:rPr>
            </a:br>
            <a:r>
              <a:rPr lang="en-US" sz="2400" b="1">
                <a:solidFill>
                  <a:srgbClr val="66FFFF"/>
                </a:solidFill>
                <a:latin typeface="Arial"/>
                <a:ea typeface="Arial"/>
                <a:cs typeface="Arial"/>
                <a:sym typeface="Arial"/>
              </a:rPr>
              <a:t>       clusters, and grids, to clouds over last 30 years</a:t>
            </a:r>
            <a:endParaRPr/>
          </a:p>
          <a:p>
            <a:pPr marL="623887" marR="0" lvl="0" indent="-623887" algn="l" rtl="0">
              <a:lnSpc>
                <a:spcPct val="110000"/>
              </a:lnSpc>
              <a:spcBef>
                <a:spcPts val="1200"/>
              </a:spcBef>
              <a:spcAft>
                <a:spcPts val="0"/>
              </a:spcAft>
              <a:buClr>
                <a:srgbClr val="FFFF00"/>
              </a:buClr>
              <a:buSzPts val="3240"/>
              <a:buFont typeface="Noto Sans Symbols"/>
              <a:buChar char="■"/>
            </a:pPr>
            <a:r>
              <a:rPr lang="en-US" sz="2400" b="1">
                <a:solidFill>
                  <a:srgbClr val="00FF00"/>
                </a:solidFill>
                <a:latin typeface="Arial"/>
                <a:ea typeface="Arial"/>
                <a:cs typeface="Arial"/>
                <a:sym typeface="Arial"/>
              </a:rPr>
              <a:t>R/D efforts on HPC, clusters, Grids, P2P, and virtual machines have laid the foundation of cloud computing and have been greatly advocated since 2007</a:t>
            </a:r>
            <a:endParaRPr/>
          </a:p>
          <a:p>
            <a:pPr marL="0" marR="0" lvl="0" indent="-205740" algn="l" rtl="0">
              <a:lnSpc>
                <a:spcPct val="110000"/>
              </a:lnSpc>
              <a:spcBef>
                <a:spcPts val="1200"/>
              </a:spcBef>
              <a:spcAft>
                <a:spcPts val="0"/>
              </a:spcAft>
              <a:buClr>
                <a:srgbClr val="FFFF00"/>
              </a:buClr>
              <a:buSzPts val="3240"/>
              <a:buFont typeface="Noto Sans Symbols"/>
              <a:buChar char="■"/>
            </a:pPr>
            <a:r>
              <a:rPr lang="en-US" sz="2400" b="1">
                <a:solidFill>
                  <a:srgbClr val="CC3300"/>
                </a:solidFill>
                <a:latin typeface="Times New Roman"/>
                <a:ea typeface="Times New Roman"/>
                <a:cs typeface="Times New Roman"/>
                <a:sym typeface="Times New Roman"/>
              </a:rPr>
              <a:t>     </a:t>
            </a:r>
            <a:r>
              <a:rPr lang="en-US" sz="2400" b="1">
                <a:solidFill>
                  <a:srgbClr val="66FFFF"/>
                </a:solidFill>
                <a:latin typeface="Arial"/>
                <a:ea typeface="Arial"/>
                <a:cs typeface="Arial"/>
                <a:sym typeface="Arial"/>
              </a:rPr>
              <a:t>Location of computing infrastructure in areas with </a:t>
            </a:r>
            <a:br>
              <a:rPr lang="en-US" sz="2400" b="1">
                <a:solidFill>
                  <a:srgbClr val="66FFFF"/>
                </a:solidFill>
                <a:latin typeface="Arial"/>
                <a:ea typeface="Arial"/>
                <a:cs typeface="Arial"/>
                <a:sym typeface="Arial"/>
              </a:rPr>
            </a:br>
            <a:r>
              <a:rPr lang="en-US" sz="2400" b="1">
                <a:solidFill>
                  <a:srgbClr val="66FFFF"/>
                </a:solidFill>
                <a:latin typeface="Arial"/>
                <a:ea typeface="Arial"/>
                <a:cs typeface="Arial"/>
                <a:sym typeface="Arial"/>
              </a:rPr>
              <a:t>        lower costs in hardware, software, datasets, </a:t>
            </a:r>
            <a:br>
              <a:rPr lang="en-US" sz="2400" b="1">
                <a:solidFill>
                  <a:srgbClr val="66FFFF"/>
                </a:solidFill>
                <a:latin typeface="Arial"/>
                <a:ea typeface="Arial"/>
                <a:cs typeface="Arial"/>
                <a:sym typeface="Arial"/>
              </a:rPr>
            </a:br>
            <a:r>
              <a:rPr lang="en-US" sz="2400" b="1">
                <a:solidFill>
                  <a:srgbClr val="66FFFF"/>
                </a:solidFill>
                <a:latin typeface="Arial"/>
                <a:ea typeface="Arial"/>
                <a:cs typeface="Arial"/>
                <a:sym typeface="Arial"/>
              </a:rPr>
              <a:t>        space, and power requirements – moving from </a:t>
            </a:r>
            <a:br>
              <a:rPr lang="en-US" sz="2400" b="1">
                <a:solidFill>
                  <a:srgbClr val="66FFFF"/>
                </a:solidFill>
                <a:latin typeface="Arial"/>
                <a:ea typeface="Arial"/>
                <a:cs typeface="Arial"/>
                <a:sym typeface="Arial"/>
              </a:rPr>
            </a:br>
            <a:r>
              <a:rPr lang="en-US" sz="2400" b="1">
                <a:solidFill>
                  <a:srgbClr val="66FFFF"/>
                </a:solidFill>
                <a:latin typeface="Arial"/>
                <a:ea typeface="Arial"/>
                <a:cs typeface="Arial"/>
                <a:sym typeface="Arial"/>
              </a:rPr>
              <a:t>       desktop computing to datacenter-based clouds</a:t>
            </a:r>
            <a:endParaRPr/>
          </a:p>
        </p:txBody>
      </p:sp>
    </p:spTree>
  </p:cSld>
  <p:clrMapOvr>
    <a:masterClrMapping/>
  </p:clrMapOvr>
  <p:transition>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2840"/>
        <p:cNvGrpSpPr/>
        <p:nvPr/>
      </p:nvGrpSpPr>
      <p:grpSpPr>
        <a:xfrm>
          <a:off x="0" y="0"/>
          <a:ext cx="0" cy="0"/>
          <a:chOff x="0" y="0"/>
          <a:chExt cx="0" cy="0"/>
        </a:xfrm>
      </p:grpSpPr>
      <p:sp>
        <p:nvSpPr>
          <p:cNvPr id="1862841" name="Google Shape;1862841;p27"/>
          <p:cNvSpPr txBox="1">
            <a:spLocks noGrp="1"/>
          </p:cNvSpPr>
          <p:nvPr>
            <p:ph type="ctrTitle" idx="4294967295"/>
          </p:nvPr>
        </p:nvSpPr>
        <p:spPr>
          <a:xfrm>
            <a:off x="265113" y="434975"/>
            <a:ext cx="8659800" cy="102540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800" b="1" i="0" u="none" strike="noStrike" cap="none">
                <a:solidFill>
                  <a:srgbClr val="FFFF00"/>
                </a:solidFill>
                <a:effectLst>
                  <a:outerShdw blurRad="38100" dist="38100" dir="2700000" algn="tl">
                    <a:srgbClr val="000000"/>
                  </a:outerShdw>
                </a:effectLst>
                <a:latin typeface="Arial"/>
                <a:ea typeface="Arial"/>
                <a:cs typeface="Arial"/>
                <a:sym typeface="Arial"/>
              </a:rPr>
              <a:t>From HPC Systems and Clusters to Grids, P2P </a:t>
            </a:r>
            <a:br>
              <a:rPr lang="en-US" sz="2800" b="1" i="0" u="none" strike="noStrike" cap="none">
                <a:solidFill>
                  <a:srgbClr val="FFFF00"/>
                </a:solidFill>
                <a:effectLst>
                  <a:outerShdw blurRad="38100" dist="38100" dir="2700000" algn="tl">
                    <a:srgbClr val="000000"/>
                  </a:outerShdw>
                </a:effectLst>
                <a:latin typeface="Arial"/>
                <a:ea typeface="Arial"/>
                <a:cs typeface="Arial"/>
                <a:sym typeface="Arial"/>
              </a:rPr>
            </a:br>
            <a:r>
              <a:rPr lang="en-US" sz="2800" b="1" i="0" u="none" strike="noStrike" cap="none">
                <a:solidFill>
                  <a:srgbClr val="FFFF00"/>
                </a:solidFill>
                <a:effectLst>
                  <a:outerShdw blurRad="38100" dist="38100" dir="2700000" algn="tl">
                    <a:srgbClr val="000000"/>
                  </a:outerShdw>
                </a:effectLst>
                <a:latin typeface="Arial"/>
                <a:ea typeface="Arial"/>
                <a:cs typeface="Arial"/>
                <a:sym typeface="Arial"/>
              </a:rPr>
              <a:t>Networks, Clouds, and the Internet of Things</a:t>
            </a:r>
            <a:endParaRPr/>
          </a:p>
        </p:txBody>
      </p:sp>
      <p:sp>
        <p:nvSpPr>
          <p:cNvPr id="1862842" name="Google Shape;1862842;p27"/>
          <p:cNvSpPr txBox="1"/>
          <p:nvPr/>
        </p:nvSpPr>
        <p:spPr>
          <a:xfrm>
            <a:off x="7848600" y="2097088"/>
            <a:ext cx="395400" cy="336600"/>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None/>
            </a:pPr>
            <a:endParaRPr sz="1600" b="1">
              <a:solidFill>
                <a:srgbClr val="CC3300"/>
              </a:solidFill>
              <a:latin typeface="Times New Roman"/>
              <a:ea typeface="Times New Roman"/>
              <a:cs typeface="Times New Roman"/>
              <a:sym typeface="Times New Roman"/>
            </a:endParaRPr>
          </a:p>
        </p:txBody>
      </p:sp>
      <p:sp>
        <p:nvSpPr>
          <p:cNvPr id="1862843" name="Google Shape;1862843;p27"/>
          <p:cNvSpPr txBox="1"/>
          <p:nvPr/>
        </p:nvSpPr>
        <p:spPr>
          <a:xfrm>
            <a:off x="7571874" y="1649413"/>
            <a:ext cx="1443900" cy="4511100"/>
          </a:xfrm>
          <a:prstGeom prst="rect">
            <a:avLst/>
          </a:prstGeom>
          <a:noFill/>
          <a:ln>
            <a:noFill/>
          </a:ln>
        </p:spPr>
        <p:txBody>
          <a:bodyPr spcFirstLastPara="1" wrap="square" lIns="90000" tIns="46800" rIns="90000" bIns="46800" anchor="t" anchorCtr="0">
            <a:spAutoFit/>
          </a:bodyPr>
          <a:lstStyle/>
          <a:p>
            <a:pPr marL="0" marR="0" lvl="0" indent="0" algn="l" rtl="0">
              <a:lnSpc>
                <a:spcPct val="130000"/>
              </a:lnSpc>
              <a:spcBef>
                <a:spcPts val="0"/>
              </a:spcBef>
              <a:spcAft>
                <a:spcPts val="0"/>
              </a:spcAft>
              <a:buNone/>
            </a:pPr>
            <a:r>
              <a:rPr lang="en-US" sz="1800" b="1">
                <a:solidFill>
                  <a:srgbClr val="00FF00"/>
                </a:solidFill>
                <a:latin typeface="Arimo"/>
                <a:ea typeface="Arimo"/>
                <a:cs typeface="Arimo"/>
                <a:sym typeface="Arimo"/>
              </a:rPr>
              <a:t>HPC:</a:t>
            </a:r>
            <a:r>
              <a:rPr lang="en-US" sz="1800" b="1">
                <a:solidFill>
                  <a:schemeClr val="lt1"/>
                </a:solidFill>
                <a:latin typeface="Arimo"/>
                <a:ea typeface="Arimo"/>
                <a:cs typeface="Arimo"/>
                <a:sym typeface="Arimo"/>
              </a:rPr>
              <a:t> </a:t>
            </a:r>
            <a:r>
              <a:rPr lang="en-US" sz="1600" b="1">
                <a:solidFill>
                  <a:schemeClr val="lt1"/>
                </a:solidFill>
                <a:latin typeface="Arimo"/>
                <a:ea typeface="Arimo"/>
                <a:cs typeface="Arimo"/>
                <a:sym typeface="Arimo"/>
              </a:rPr>
              <a:t>High-Performance Computing</a:t>
            </a:r>
            <a:endParaRPr/>
          </a:p>
          <a:p>
            <a:pPr marL="0" marR="0" lvl="0" indent="0" algn="l" rtl="0">
              <a:lnSpc>
                <a:spcPct val="130000"/>
              </a:lnSpc>
              <a:spcBef>
                <a:spcPts val="900"/>
              </a:spcBef>
              <a:spcAft>
                <a:spcPts val="0"/>
              </a:spcAft>
              <a:buNone/>
            </a:pPr>
            <a:r>
              <a:rPr lang="en-US" sz="1800" b="1">
                <a:solidFill>
                  <a:srgbClr val="00FF00"/>
                </a:solidFill>
                <a:latin typeface="Arimo"/>
                <a:ea typeface="Arimo"/>
                <a:cs typeface="Arimo"/>
                <a:sym typeface="Arimo"/>
              </a:rPr>
              <a:t>HTC:</a:t>
            </a:r>
            <a:r>
              <a:rPr lang="en-US" sz="1800" b="1">
                <a:solidFill>
                  <a:schemeClr val="lt1"/>
                </a:solidFill>
                <a:latin typeface="Arimo"/>
                <a:ea typeface="Arimo"/>
                <a:cs typeface="Arimo"/>
                <a:sym typeface="Arimo"/>
              </a:rPr>
              <a:t> </a:t>
            </a:r>
            <a:r>
              <a:rPr lang="en-US" sz="1600" b="1">
                <a:solidFill>
                  <a:schemeClr val="lt1"/>
                </a:solidFill>
                <a:latin typeface="Arimo"/>
                <a:ea typeface="Arimo"/>
                <a:cs typeface="Arimo"/>
                <a:sym typeface="Arimo"/>
              </a:rPr>
              <a:t>High-Throughput Computing</a:t>
            </a:r>
            <a:endParaRPr/>
          </a:p>
          <a:p>
            <a:pPr marL="0" marR="0" lvl="0" indent="0" algn="l" rtl="0">
              <a:lnSpc>
                <a:spcPct val="130000"/>
              </a:lnSpc>
              <a:spcBef>
                <a:spcPts val="900"/>
              </a:spcBef>
              <a:spcAft>
                <a:spcPts val="0"/>
              </a:spcAft>
              <a:buNone/>
            </a:pPr>
            <a:r>
              <a:rPr lang="en-US" sz="1800" b="1">
                <a:solidFill>
                  <a:srgbClr val="00FF00"/>
                </a:solidFill>
                <a:latin typeface="Arimo"/>
                <a:ea typeface="Arimo"/>
                <a:cs typeface="Arimo"/>
                <a:sym typeface="Arimo"/>
              </a:rPr>
              <a:t>P2P:</a:t>
            </a:r>
            <a:r>
              <a:rPr lang="en-US" sz="1800" b="1">
                <a:solidFill>
                  <a:schemeClr val="lt1"/>
                </a:solidFill>
                <a:latin typeface="Arimo"/>
                <a:ea typeface="Arimo"/>
                <a:cs typeface="Arimo"/>
                <a:sym typeface="Arimo"/>
              </a:rPr>
              <a:t> </a:t>
            </a:r>
            <a:br>
              <a:rPr lang="en-US" sz="1800" b="1">
                <a:solidFill>
                  <a:schemeClr val="lt1"/>
                </a:solidFill>
                <a:latin typeface="Arimo"/>
                <a:ea typeface="Arimo"/>
                <a:cs typeface="Arimo"/>
                <a:sym typeface="Arimo"/>
              </a:rPr>
            </a:br>
            <a:r>
              <a:rPr lang="en-US" sz="1600" b="1">
                <a:solidFill>
                  <a:schemeClr val="lt1"/>
                </a:solidFill>
                <a:latin typeface="Arimo"/>
                <a:ea typeface="Arimo"/>
                <a:cs typeface="Arimo"/>
                <a:sym typeface="Arimo"/>
              </a:rPr>
              <a:t>Peer-to-Peer</a:t>
            </a:r>
            <a:endParaRPr/>
          </a:p>
          <a:p>
            <a:pPr marL="0" marR="0" lvl="0" indent="0" algn="l" rtl="0">
              <a:lnSpc>
                <a:spcPct val="130000"/>
              </a:lnSpc>
              <a:spcBef>
                <a:spcPts val="900"/>
              </a:spcBef>
              <a:spcAft>
                <a:spcPts val="0"/>
              </a:spcAft>
              <a:buNone/>
            </a:pPr>
            <a:r>
              <a:rPr lang="en-US" sz="1800" b="1">
                <a:solidFill>
                  <a:srgbClr val="00FF00"/>
                </a:solidFill>
                <a:latin typeface="Arimo"/>
                <a:ea typeface="Arimo"/>
                <a:cs typeface="Arimo"/>
                <a:sym typeface="Arimo"/>
              </a:rPr>
              <a:t>MPP: </a:t>
            </a:r>
            <a:br>
              <a:rPr lang="en-US" sz="1800" b="1">
                <a:solidFill>
                  <a:srgbClr val="00FF00"/>
                </a:solidFill>
                <a:latin typeface="Arimo"/>
                <a:ea typeface="Arimo"/>
                <a:cs typeface="Arimo"/>
                <a:sym typeface="Arimo"/>
              </a:rPr>
            </a:br>
            <a:r>
              <a:rPr lang="en-US" sz="1600" b="1">
                <a:solidFill>
                  <a:schemeClr val="lt1"/>
                </a:solidFill>
                <a:latin typeface="Arimo"/>
                <a:ea typeface="Arimo"/>
                <a:cs typeface="Arimo"/>
                <a:sym typeface="Arimo"/>
              </a:rPr>
              <a:t>Massively </a:t>
            </a:r>
            <a:br>
              <a:rPr lang="en-US" sz="1600" b="1">
                <a:solidFill>
                  <a:schemeClr val="lt1"/>
                </a:solidFill>
                <a:latin typeface="Arimo"/>
                <a:ea typeface="Arimo"/>
                <a:cs typeface="Arimo"/>
                <a:sym typeface="Arimo"/>
              </a:rPr>
            </a:br>
            <a:r>
              <a:rPr lang="en-US" sz="1600" b="1">
                <a:solidFill>
                  <a:schemeClr val="lt1"/>
                </a:solidFill>
                <a:latin typeface="Arimo"/>
                <a:ea typeface="Arimo"/>
                <a:cs typeface="Arimo"/>
                <a:sym typeface="Arimo"/>
              </a:rPr>
              <a:t>Parallel </a:t>
            </a:r>
            <a:br>
              <a:rPr lang="en-US" sz="1600" b="1">
                <a:solidFill>
                  <a:schemeClr val="lt1"/>
                </a:solidFill>
                <a:latin typeface="Arimo"/>
                <a:ea typeface="Arimo"/>
                <a:cs typeface="Arimo"/>
                <a:sym typeface="Arimo"/>
              </a:rPr>
            </a:br>
            <a:r>
              <a:rPr lang="en-US" sz="1600" b="1">
                <a:solidFill>
                  <a:schemeClr val="lt1"/>
                </a:solidFill>
                <a:latin typeface="Arimo"/>
                <a:ea typeface="Arimo"/>
                <a:cs typeface="Arimo"/>
                <a:sym typeface="Arimo"/>
              </a:rPr>
              <a:t>Processors</a:t>
            </a:r>
            <a:endParaRPr/>
          </a:p>
        </p:txBody>
      </p:sp>
      <p:pic>
        <p:nvPicPr>
          <p:cNvPr id="1862844" name="Google Shape;1862844;p27"/>
          <p:cNvPicPr preferRelativeResize="0"/>
          <p:nvPr/>
        </p:nvPicPr>
        <p:blipFill rotWithShape="1">
          <a:blip r:embed="rId3">
            <a:alphaModFix/>
          </a:blip>
          <a:srcRect l="946" r="8086"/>
          <a:stretch/>
        </p:blipFill>
        <p:spPr>
          <a:xfrm>
            <a:off x="-100971" y="1161695"/>
            <a:ext cx="7483642" cy="5392449"/>
          </a:xfrm>
          <a:prstGeom prst="rect">
            <a:avLst/>
          </a:prstGeom>
          <a:noFill/>
          <a:ln>
            <a:noFill/>
          </a:ln>
        </p:spPr>
      </p:pic>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2848"/>
        <p:cNvGrpSpPr/>
        <p:nvPr/>
      </p:nvGrpSpPr>
      <p:grpSpPr>
        <a:xfrm>
          <a:off x="0" y="0"/>
          <a:ext cx="0" cy="0"/>
          <a:chOff x="0" y="0"/>
          <a:chExt cx="0" cy="0"/>
        </a:xfrm>
      </p:grpSpPr>
      <p:pic>
        <p:nvPicPr>
          <p:cNvPr id="1862849" name="Google Shape;1862849;p28"/>
          <p:cNvPicPr preferRelativeResize="0"/>
          <p:nvPr/>
        </p:nvPicPr>
        <p:blipFill rotWithShape="1">
          <a:blip r:embed="rId3">
            <a:alphaModFix/>
          </a:blip>
          <a:srcRect/>
          <a:stretch/>
        </p:blipFill>
        <p:spPr>
          <a:xfrm>
            <a:off x="148047" y="361586"/>
            <a:ext cx="8821782" cy="5943419"/>
          </a:xfrm>
          <a:prstGeom prst="rect">
            <a:avLst/>
          </a:prstGeom>
          <a:noFill/>
          <a:ln>
            <a:noFill/>
          </a:ln>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2853"/>
        <p:cNvGrpSpPr/>
        <p:nvPr/>
      </p:nvGrpSpPr>
      <p:grpSpPr>
        <a:xfrm>
          <a:off x="0" y="0"/>
          <a:ext cx="0" cy="0"/>
          <a:chOff x="0" y="0"/>
          <a:chExt cx="0" cy="0"/>
        </a:xfrm>
      </p:grpSpPr>
      <p:sp>
        <p:nvSpPr>
          <p:cNvPr id="1862854" name="Google Shape;1862854;p29"/>
          <p:cNvSpPr txBox="1"/>
          <p:nvPr/>
        </p:nvSpPr>
        <p:spPr>
          <a:xfrm>
            <a:off x="933449" y="460375"/>
            <a:ext cx="7742100" cy="683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3200" b="1">
                <a:solidFill>
                  <a:srgbClr val="FFFF00"/>
                </a:solidFill>
                <a:effectLst>
                  <a:outerShdw blurRad="38100" dist="38100" dir="2700000" algn="tl">
                    <a:srgbClr val="000000"/>
                  </a:outerShdw>
                </a:effectLst>
                <a:latin typeface="Arial"/>
                <a:ea typeface="Arial"/>
                <a:cs typeface="Arial"/>
                <a:sym typeface="Arial"/>
              </a:rPr>
              <a:t>Basic concept of Internet clouds</a:t>
            </a:r>
            <a:endParaRPr/>
          </a:p>
        </p:txBody>
      </p:sp>
      <p:pic>
        <p:nvPicPr>
          <p:cNvPr id="1862855" name="Google Shape;1862855;p29"/>
          <p:cNvPicPr preferRelativeResize="0"/>
          <p:nvPr/>
        </p:nvPicPr>
        <p:blipFill rotWithShape="1">
          <a:blip r:embed="rId3">
            <a:alphaModFix/>
          </a:blip>
          <a:srcRect l="18657" r="11334" b="33844"/>
          <a:stretch/>
        </p:blipFill>
        <p:spPr>
          <a:xfrm>
            <a:off x="536575" y="1793875"/>
            <a:ext cx="8389937" cy="3556000"/>
          </a:xfrm>
          <a:prstGeom prst="rect">
            <a:avLst/>
          </a:prstGeom>
          <a:noFill/>
          <a:ln>
            <a:noFill/>
          </a:ln>
        </p:spPr>
      </p:pic>
    </p:spTree>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2859"/>
        <p:cNvGrpSpPr/>
        <p:nvPr/>
      </p:nvGrpSpPr>
      <p:grpSpPr>
        <a:xfrm>
          <a:off x="0" y="0"/>
          <a:ext cx="0" cy="0"/>
          <a:chOff x="0" y="0"/>
          <a:chExt cx="0" cy="0"/>
        </a:xfrm>
      </p:grpSpPr>
      <p:pic>
        <p:nvPicPr>
          <p:cNvPr id="1862860" name="Google Shape;1862860;p30"/>
          <p:cNvPicPr preferRelativeResize="0"/>
          <p:nvPr/>
        </p:nvPicPr>
        <p:blipFill rotWithShape="1">
          <a:blip r:embed="rId3">
            <a:alphaModFix/>
          </a:blip>
          <a:srcRect r="3642"/>
          <a:stretch/>
        </p:blipFill>
        <p:spPr>
          <a:xfrm>
            <a:off x="165464" y="1089252"/>
            <a:ext cx="8784028" cy="5154794"/>
          </a:xfrm>
          <a:prstGeom prst="rect">
            <a:avLst/>
          </a:prstGeom>
          <a:noFill/>
          <a:ln>
            <a:noFill/>
          </a:ln>
        </p:spPr>
      </p:pic>
      <p:sp>
        <p:nvSpPr>
          <p:cNvPr id="1862861" name="Google Shape;1862861;p30"/>
          <p:cNvSpPr txBox="1"/>
          <p:nvPr/>
        </p:nvSpPr>
        <p:spPr>
          <a:xfrm>
            <a:off x="156755" y="261257"/>
            <a:ext cx="8783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FF00"/>
                </a:solidFill>
                <a:effectLst>
                  <a:outerShdw blurRad="38100" dist="38100" dir="2700000" algn="tl">
                    <a:srgbClr val="000000">
                      <a:alpha val="43137"/>
                    </a:srgbClr>
                  </a:outerShdw>
                </a:effectLst>
                <a:latin typeface="Arial"/>
                <a:ea typeface="Arial"/>
                <a:cs typeface="Arial"/>
                <a:sym typeface="Arial"/>
              </a:rPr>
              <a:t>From clusters, P2P networks, and grids, to clouds</a:t>
            </a:r>
            <a:endParaRP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2865"/>
        <p:cNvGrpSpPr/>
        <p:nvPr/>
      </p:nvGrpSpPr>
      <p:grpSpPr>
        <a:xfrm>
          <a:off x="0" y="0"/>
          <a:ext cx="0" cy="0"/>
          <a:chOff x="0" y="0"/>
          <a:chExt cx="0" cy="0"/>
        </a:xfrm>
      </p:grpSpPr>
      <p:pic>
        <p:nvPicPr>
          <p:cNvPr id="1862866" name="Google Shape;1862866;p31"/>
          <p:cNvPicPr preferRelativeResize="0"/>
          <p:nvPr/>
        </p:nvPicPr>
        <p:blipFill rotWithShape="1">
          <a:blip r:embed="rId3">
            <a:alphaModFix/>
          </a:blip>
          <a:srcRect/>
          <a:stretch/>
        </p:blipFill>
        <p:spPr>
          <a:xfrm>
            <a:off x="65314" y="753427"/>
            <a:ext cx="8761453" cy="5786709"/>
          </a:xfrm>
          <a:prstGeom prst="rect">
            <a:avLst/>
          </a:prstGeom>
          <a:noFill/>
          <a:ln>
            <a:noFill/>
          </a:ln>
        </p:spPr>
      </p:pic>
      <p:sp>
        <p:nvSpPr>
          <p:cNvPr id="1862867" name="Google Shape;1862867;p31"/>
          <p:cNvSpPr txBox="1"/>
          <p:nvPr/>
        </p:nvSpPr>
        <p:spPr>
          <a:xfrm>
            <a:off x="731520" y="95794"/>
            <a:ext cx="80952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Enabling technologies for clouds</a:t>
            </a:r>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2871"/>
        <p:cNvGrpSpPr/>
        <p:nvPr/>
      </p:nvGrpSpPr>
      <p:grpSpPr>
        <a:xfrm>
          <a:off x="0" y="0"/>
          <a:ext cx="0" cy="0"/>
          <a:chOff x="0" y="0"/>
          <a:chExt cx="0" cy="0"/>
        </a:xfrm>
      </p:grpSpPr>
      <p:sp>
        <p:nvSpPr>
          <p:cNvPr id="1862872" name="Google Shape;1862872;p32"/>
          <p:cNvSpPr/>
          <p:nvPr/>
        </p:nvSpPr>
        <p:spPr>
          <a:xfrm>
            <a:off x="512763" y="914400"/>
            <a:ext cx="8132700" cy="5000700"/>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873" name="Google Shape;1862873;p32"/>
          <p:cNvPicPr preferRelativeResize="0"/>
          <p:nvPr/>
        </p:nvPicPr>
        <p:blipFill rotWithShape="1">
          <a:blip r:embed="rId3">
            <a:alphaModFix/>
          </a:blip>
          <a:srcRect l="6938" t="4005" r="5234" b="12375"/>
          <a:stretch/>
        </p:blipFill>
        <p:spPr>
          <a:xfrm>
            <a:off x="673641" y="1125414"/>
            <a:ext cx="7799387" cy="4582050"/>
          </a:xfrm>
          <a:prstGeom prst="rect">
            <a:avLst/>
          </a:prstGeom>
          <a:noFill/>
          <a:ln>
            <a:noFill/>
          </a:ln>
        </p:spPr>
      </p:pic>
      <p:sp>
        <p:nvSpPr>
          <p:cNvPr id="1862874" name="Google Shape;1862874;p32"/>
          <p:cNvSpPr txBox="1"/>
          <p:nvPr/>
        </p:nvSpPr>
        <p:spPr>
          <a:xfrm>
            <a:off x="1858945" y="130628"/>
            <a:ext cx="6180600" cy="58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A typical multi-core processor </a:t>
            </a:r>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2878"/>
        <p:cNvGrpSpPr/>
        <p:nvPr/>
      </p:nvGrpSpPr>
      <p:grpSpPr>
        <a:xfrm>
          <a:off x="0" y="0"/>
          <a:ext cx="0" cy="0"/>
          <a:chOff x="0" y="0"/>
          <a:chExt cx="0" cy="0"/>
        </a:xfrm>
      </p:grpSpPr>
      <p:pic>
        <p:nvPicPr>
          <p:cNvPr id="1862879" name="Google Shape;1862879;p33"/>
          <p:cNvPicPr preferRelativeResize="0"/>
          <p:nvPr/>
        </p:nvPicPr>
        <p:blipFill rotWithShape="1">
          <a:blip r:embed="rId3">
            <a:alphaModFix/>
          </a:blip>
          <a:srcRect/>
          <a:stretch/>
        </p:blipFill>
        <p:spPr>
          <a:xfrm>
            <a:off x="180870" y="856867"/>
            <a:ext cx="8695367" cy="5915721"/>
          </a:xfrm>
          <a:prstGeom prst="rect">
            <a:avLst/>
          </a:prstGeom>
          <a:noFill/>
          <a:ln>
            <a:noFill/>
          </a:ln>
        </p:spPr>
      </p:pic>
      <p:sp>
        <p:nvSpPr>
          <p:cNvPr id="1862880" name="Google Shape;1862880;p33"/>
          <p:cNvSpPr txBox="1"/>
          <p:nvPr/>
        </p:nvSpPr>
        <p:spPr>
          <a:xfrm>
            <a:off x="311499" y="190919"/>
            <a:ext cx="86763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Multi-core and multithreaded processors</a:t>
            </a:r>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2884"/>
        <p:cNvGrpSpPr/>
        <p:nvPr/>
      </p:nvGrpSpPr>
      <p:grpSpPr>
        <a:xfrm>
          <a:off x="0" y="0"/>
          <a:ext cx="0" cy="0"/>
          <a:chOff x="0" y="0"/>
          <a:chExt cx="0" cy="0"/>
        </a:xfrm>
      </p:grpSpPr>
      <p:pic>
        <p:nvPicPr>
          <p:cNvPr id="1862885" name="Google Shape;1862885;p34"/>
          <p:cNvPicPr preferRelativeResize="0"/>
          <p:nvPr/>
        </p:nvPicPr>
        <p:blipFill rotWithShape="1">
          <a:blip r:embed="rId3">
            <a:alphaModFix/>
          </a:blip>
          <a:srcRect l="6470" t="4698" r="4766" b="1519"/>
          <a:stretch/>
        </p:blipFill>
        <p:spPr>
          <a:xfrm>
            <a:off x="251927" y="186612"/>
            <a:ext cx="8695269" cy="6186196"/>
          </a:xfrm>
          <a:prstGeom prst="rect">
            <a:avLst/>
          </a:prstGeom>
          <a:noFill/>
          <a:ln>
            <a:noFill/>
          </a:ln>
        </p:spPr>
      </p:pic>
      <p:sp>
        <p:nvSpPr>
          <p:cNvPr id="1862886" name="Google Shape;1862886;p34"/>
          <p:cNvSpPr txBox="1"/>
          <p:nvPr/>
        </p:nvSpPr>
        <p:spPr>
          <a:xfrm>
            <a:off x="513183" y="1007707"/>
            <a:ext cx="2034000" cy="20622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effectLst>
                  <a:outerShdw blurRad="38100" dist="38100" dir="2700000" algn="tl">
                    <a:srgbClr val="000000">
                      <a:alpha val="43137"/>
                    </a:srgbClr>
                  </a:outerShdw>
                </a:effectLst>
                <a:latin typeface="Arial"/>
                <a:ea typeface="Arial"/>
                <a:cs typeface="Arial"/>
                <a:sym typeface="Arial"/>
              </a:rPr>
              <a:t>Many-core GPU layout by Nvidia</a:t>
            </a: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2890"/>
        <p:cNvGrpSpPr/>
        <p:nvPr/>
      </p:nvGrpSpPr>
      <p:grpSpPr>
        <a:xfrm>
          <a:off x="0" y="0"/>
          <a:ext cx="0" cy="0"/>
          <a:chOff x="0" y="0"/>
          <a:chExt cx="0" cy="0"/>
        </a:xfrm>
      </p:grpSpPr>
      <p:sp>
        <p:nvSpPr>
          <p:cNvPr id="1862891" name="Google Shape;1862891;p35"/>
          <p:cNvSpPr txBox="1">
            <a:spLocks noGrp="1"/>
          </p:cNvSpPr>
          <p:nvPr>
            <p:ph type="sldNum" idx="12"/>
          </p:nvPr>
        </p:nvSpPr>
        <p:spPr>
          <a:xfrm>
            <a:off x="8352420" y="6309320"/>
            <a:ext cx="363000" cy="1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a:t>
            </a:fld>
            <a:endParaRPr/>
          </a:p>
        </p:txBody>
      </p:sp>
      <p:graphicFrame>
        <p:nvGraphicFramePr>
          <p:cNvPr id="1862892" name="Google Shape;1862892;p35"/>
          <p:cNvGraphicFramePr/>
          <p:nvPr/>
        </p:nvGraphicFramePr>
        <p:xfrm>
          <a:off x="539552" y="1124744"/>
          <a:ext cx="3000000" cy="3000000"/>
        </p:xfrm>
        <a:graphic>
          <a:graphicData uri="http://schemas.openxmlformats.org/drawingml/2006/table">
            <a:tbl>
              <a:tblPr firstRow="1" firstCol="1" bandRow="1">
                <a:noFill/>
                <a:tableStyleId>{4A170495-EF7F-4292-A06D-FACBEA8D1566}</a:tableStyleId>
              </a:tblPr>
              <a:tblGrid>
                <a:gridCol w="2544825">
                  <a:extLst>
                    <a:ext uri="{9D8B030D-6E8A-4147-A177-3AD203B41FA5}">
                      <a16:colId xmlns:a16="http://schemas.microsoft.com/office/drawing/2014/main" val="20000"/>
                    </a:ext>
                  </a:extLst>
                </a:gridCol>
                <a:gridCol w="5880100">
                  <a:extLst>
                    <a:ext uri="{9D8B030D-6E8A-4147-A177-3AD203B41FA5}">
                      <a16:colId xmlns:a16="http://schemas.microsoft.com/office/drawing/2014/main" val="20001"/>
                    </a:ext>
                  </a:extLst>
                </a:gridCol>
              </a:tblGrid>
              <a:tr h="504050">
                <a:tc>
                  <a:txBody>
                    <a:bodyPr/>
                    <a:lstStyle/>
                    <a:p>
                      <a:pPr marL="0" marR="0" lvl="0" indent="0" algn="l" rtl="0">
                        <a:lnSpc>
                          <a:spcPct val="100000"/>
                        </a:lnSpc>
                        <a:spcBef>
                          <a:spcPts val="0"/>
                        </a:spcBef>
                        <a:spcAft>
                          <a:spcPts val="0"/>
                        </a:spcAft>
                        <a:buNone/>
                      </a:pPr>
                      <a:r>
                        <a:rPr lang="en-US" sz="2400" u="none" strike="noStrike" cap="none"/>
                        <a:t>Environment</a:t>
                      </a:r>
                      <a:endParaRPr sz="24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None/>
                      </a:pPr>
                      <a:r>
                        <a:rPr lang="en-US" sz="2400" u="none" strike="noStrike" cap="none"/>
                        <a:t>Brief Description </a:t>
                      </a:r>
                      <a:endParaRPr sz="2400"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818175">
                <a:tc>
                  <a:txBody>
                    <a:bodyPr/>
                    <a:lstStyle/>
                    <a:p>
                      <a:pPr marL="0" marR="0" lvl="0" indent="0" algn="l" rtl="0">
                        <a:lnSpc>
                          <a:spcPct val="100000"/>
                        </a:lnSpc>
                        <a:spcBef>
                          <a:spcPts val="0"/>
                        </a:spcBef>
                        <a:spcAft>
                          <a:spcPts val="0"/>
                        </a:spcAft>
                        <a:buNone/>
                      </a:pPr>
                      <a:r>
                        <a:rPr lang="en-US" sz="2400" u="none" strike="noStrike" cap="none"/>
                        <a:t>User-end</a:t>
                      </a:r>
                      <a:endParaRPr sz="24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10000"/>
                        </a:lnSpc>
                        <a:spcBef>
                          <a:spcPts val="0"/>
                        </a:spcBef>
                        <a:spcAft>
                          <a:spcPts val="0"/>
                        </a:spcAft>
                        <a:buNone/>
                      </a:pPr>
                      <a:r>
                        <a:rPr lang="en-US" sz="2000" u="none" strike="noStrike" cap="none">
                          <a:latin typeface="Arial"/>
                          <a:ea typeface="Arial"/>
                          <a:cs typeface="Arial"/>
                          <a:sym typeface="Arial"/>
                        </a:rPr>
                        <a:t>Human-machine interaction (Intel® Edison platform, Intel® Cedar Trail platform, Intel® RealSense™ technology)</a:t>
                      </a:r>
                      <a:endParaRPr sz="2000" b="1" u="none" strike="noStrike" cap="none">
                        <a:solidFill>
                          <a:schemeClr val="dk2"/>
                        </a:solidFill>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840200">
                <a:tc>
                  <a:txBody>
                    <a:bodyPr/>
                    <a:lstStyle/>
                    <a:p>
                      <a:pPr marL="0" marR="0" lvl="0" indent="0" algn="l" rtl="0">
                        <a:lnSpc>
                          <a:spcPct val="100000"/>
                        </a:lnSpc>
                        <a:spcBef>
                          <a:spcPts val="0"/>
                        </a:spcBef>
                        <a:spcAft>
                          <a:spcPts val="0"/>
                        </a:spcAft>
                        <a:buNone/>
                      </a:pPr>
                      <a:r>
                        <a:rPr lang="en-US" sz="2400" u="none" strike="noStrike" cap="none"/>
                        <a:t>Server-end</a:t>
                      </a:r>
                      <a:endParaRPr sz="24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10000"/>
                        </a:lnSpc>
                        <a:spcBef>
                          <a:spcPts val="0"/>
                        </a:spcBef>
                        <a:spcAft>
                          <a:spcPts val="0"/>
                        </a:spcAft>
                        <a:buNone/>
                      </a:pPr>
                      <a:r>
                        <a:rPr lang="en-US" sz="2000" u="none" strike="noStrike" cap="none">
                          <a:latin typeface="Arial"/>
                          <a:ea typeface="Arial"/>
                          <a:cs typeface="Arial"/>
                          <a:sym typeface="Arial"/>
                        </a:rPr>
                        <a:t>Xeon E5 v4 series CPU; Xeon Phi™ Product Family </a:t>
                      </a:r>
                      <a:endParaRPr sz="2000" b="1" u="none" strike="noStrike" cap="none">
                        <a:solidFill>
                          <a:schemeClr val="dk2"/>
                        </a:solidFill>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972100">
                <a:tc>
                  <a:txBody>
                    <a:bodyPr/>
                    <a:lstStyle/>
                    <a:p>
                      <a:pPr marL="0" marR="0" lvl="0" indent="0" algn="l" rtl="0">
                        <a:lnSpc>
                          <a:spcPct val="100000"/>
                        </a:lnSpc>
                        <a:spcBef>
                          <a:spcPts val="0"/>
                        </a:spcBef>
                        <a:spcAft>
                          <a:spcPts val="0"/>
                        </a:spcAft>
                        <a:buNone/>
                      </a:pPr>
                      <a:r>
                        <a:rPr lang="en-US" sz="2400" u="none" strike="noStrike" cap="none"/>
                        <a:t>Software Service</a:t>
                      </a:r>
                      <a:endParaRPr sz="24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10000"/>
                        </a:lnSpc>
                        <a:spcBef>
                          <a:spcPts val="0"/>
                        </a:spcBef>
                        <a:spcAft>
                          <a:spcPts val="0"/>
                        </a:spcAft>
                        <a:buNone/>
                      </a:pPr>
                      <a:r>
                        <a:rPr lang="en-US" sz="2000" u="none" strike="noStrike" cap="none">
                          <a:latin typeface="Arial"/>
                          <a:ea typeface="Arial"/>
                          <a:cs typeface="Arial"/>
                          <a:sym typeface="Arial"/>
                        </a:rPr>
                        <a:t>Intel® Math Kernel Library(Intel® MKL); Intel® Data Analytics Acceleration Library (Intel® DAAL) </a:t>
                      </a:r>
                      <a:endParaRPr sz="2000" b="1" u="none" strike="noStrike" cap="none">
                        <a:solidFill>
                          <a:schemeClr val="dk2"/>
                        </a:solidFill>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900100">
                <a:tc>
                  <a:txBody>
                    <a:bodyPr/>
                    <a:lstStyle/>
                    <a:p>
                      <a:pPr marL="0" marR="0" lvl="0" indent="0" algn="l" rtl="0">
                        <a:lnSpc>
                          <a:spcPct val="100000"/>
                        </a:lnSpc>
                        <a:spcBef>
                          <a:spcPts val="0"/>
                        </a:spcBef>
                        <a:spcAft>
                          <a:spcPts val="0"/>
                        </a:spcAft>
                        <a:buNone/>
                      </a:pPr>
                      <a:r>
                        <a:rPr lang="en-US" sz="2400" u="none" strike="noStrike" cap="none"/>
                        <a:t>Extending Performance</a:t>
                      </a:r>
                      <a:endParaRPr sz="24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10000"/>
                        </a:lnSpc>
                        <a:spcBef>
                          <a:spcPts val="0"/>
                        </a:spcBef>
                        <a:spcAft>
                          <a:spcPts val="0"/>
                        </a:spcAft>
                        <a:buNone/>
                      </a:pPr>
                      <a:r>
                        <a:rPr lang="en-US" sz="2000" u="none" strike="noStrike" cap="none">
                          <a:latin typeface="Arial"/>
                          <a:ea typeface="Arial"/>
                          <a:cs typeface="Arial"/>
                          <a:sym typeface="Arial"/>
                        </a:rPr>
                        <a:t>Purchased Altera Corporation; Integrated chip featuring Xeon core and FPGA </a:t>
                      </a:r>
                      <a:endParaRPr sz="2000" b="1" u="none" strike="noStrike" cap="none">
                        <a:solidFill>
                          <a:schemeClr val="dk2"/>
                        </a:solidFill>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818175">
                <a:tc>
                  <a:txBody>
                    <a:bodyPr/>
                    <a:lstStyle/>
                    <a:p>
                      <a:pPr marL="0" marR="0" lvl="0" indent="0" algn="l" rtl="0">
                        <a:lnSpc>
                          <a:spcPct val="100000"/>
                        </a:lnSpc>
                        <a:spcBef>
                          <a:spcPts val="0"/>
                        </a:spcBef>
                        <a:spcAft>
                          <a:spcPts val="0"/>
                        </a:spcAft>
                        <a:buNone/>
                      </a:pPr>
                      <a:r>
                        <a:rPr lang="en-US" sz="2400" u="none" strike="noStrike" cap="none"/>
                        <a:t>Business Acquisition</a:t>
                      </a:r>
                      <a:endParaRPr sz="24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10000"/>
                        </a:lnSpc>
                        <a:spcBef>
                          <a:spcPts val="0"/>
                        </a:spcBef>
                        <a:spcAft>
                          <a:spcPts val="0"/>
                        </a:spcAft>
                        <a:buNone/>
                      </a:pPr>
                      <a:r>
                        <a:rPr lang="en-US" sz="2000" u="none" strike="noStrike" cap="none">
                          <a:latin typeface="Arial"/>
                          <a:ea typeface="Arial"/>
                          <a:cs typeface="Arial"/>
                          <a:sym typeface="Arial"/>
                        </a:rPr>
                        <a:t>Purchased high-tech companies: Nervana, Movidius, Itseez, etc.</a:t>
                      </a:r>
                      <a:endParaRPr sz="2000" b="1" u="none" strike="noStrike" cap="none">
                        <a:solidFill>
                          <a:schemeClr val="dk2"/>
                        </a:solidFill>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bl>
          </a:graphicData>
        </a:graphic>
      </p:graphicFrame>
      <p:sp>
        <p:nvSpPr>
          <p:cNvPr id="1862893" name="Google Shape;1862893;p35"/>
          <p:cNvSpPr txBox="1"/>
          <p:nvPr/>
        </p:nvSpPr>
        <p:spPr>
          <a:xfrm>
            <a:off x="347462" y="296652"/>
            <a:ext cx="8178300" cy="9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FF00"/>
                </a:solidFill>
                <a:effectLst>
                  <a:outerShdw blurRad="38100" dist="38100" dir="2700000" algn="tl">
                    <a:srgbClr val="000000">
                      <a:alpha val="43137"/>
                    </a:srgbClr>
                  </a:outerShdw>
                </a:effectLst>
                <a:latin typeface="Arial"/>
                <a:ea typeface="Arial"/>
                <a:cs typeface="Arial"/>
                <a:sym typeface="Arial"/>
              </a:rPr>
              <a:t> </a:t>
            </a:r>
            <a:r>
              <a:rPr lang="en-US" sz="2800" b="1">
                <a:solidFill>
                  <a:srgbClr val="FFFF00"/>
                </a:solidFill>
                <a:effectLst>
                  <a:outerShdw blurRad="38100" dist="38100" dir="2700000" algn="tl">
                    <a:srgbClr val="000000">
                      <a:alpha val="43137"/>
                    </a:srgbClr>
                  </a:outerShdw>
                </a:effectLst>
                <a:latin typeface="Arial"/>
                <a:ea typeface="Arial"/>
                <a:cs typeface="Arial"/>
                <a:sym typeface="Arial"/>
              </a:rPr>
              <a:t>Intel building the eco-system of AI or DL chips</a:t>
            </a:r>
            <a:endParaRPr/>
          </a:p>
          <a:p>
            <a:pPr marL="0" marR="0" lvl="0" indent="0" algn="l" rtl="0">
              <a:spcBef>
                <a:spcPts val="0"/>
              </a:spcBef>
              <a:spcAft>
                <a:spcPts val="0"/>
              </a:spcAft>
              <a:buNone/>
            </a:pPr>
            <a:endParaRPr sz="2800" b="1">
              <a:solidFill>
                <a:srgbClr val="FFFF00"/>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2731"/>
        <p:cNvGrpSpPr/>
        <p:nvPr/>
      </p:nvGrpSpPr>
      <p:grpSpPr>
        <a:xfrm>
          <a:off x="0" y="0"/>
          <a:ext cx="0" cy="0"/>
          <a:chOff x="0" y="0"/>
          <a:chExt cx="0" cy="0"/>
        </a:xfrm>
      </p:grpSpPr>
      <p:sp>
        <p:nvSpPr>
          <p:cNvPr id="1862732" name="Google Shape;1862732;p18"/>
          <p:cNvSpPr txBox="1"/>
          <p:nvPr/>
        </p:nvSpPr>
        <p:spPr>
          <a:xfrm>
            <a:off x="179388" y="476250"/>
            <a:ext cx="8964600" cy="396900"/>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None/>
            </a:pPr>
            <a:endParaRPr sz="2000" b="1" i="0" u="none" strike="noStrike" cap="none">
              <a:solidFill>
                <a:schemeClr val="dk2"/>
              </a:solidFill>
              <a:effectLst>
                <a:outerShdw blurRad="38100" dist="38100" dir="2700000" algn="tl">
                  <a:srgbClr val="000000">
                    <a:alpha val="43137"/>
                  </a:srgbClr>
                </a:outerShdw>
              </a:effectLst>
              <a:latin typeface="Arial"/>
              <a:ea typeface="Arial"/>
              <a:cs typeface="Arial"/>
              <a:sym typeface="Arial"/>
            </a:endParaRPr>
          </a:p>
        </p:txBody>
      </p:sp>
      <p:sp>
        <p:nvSpPr>
          <p:cNvPr id="1862733" name="Google Shape;1862733;p18"/>
          <p:cNvSpPr txBox="1"/>
          <p:nvPr/>
        </p:nvSpPr>
        <p:spPr>
          <a:xfrm>
            <a:off x="323941" y="339634"/>
            <a:ext cx="3237300" cy="432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2"/>
                </a:solidFill>
                <a:effectLst>
                  <a:outerShdw blurRad="38100" dist="38100" dir="2700000" algn="tl">
                    <a:srgbClr val="000000">
                      <a:alpha val="43137"/>
                    </a:srgbClr>
                  </a:outerShdw>
                </a:effectLst>
                <a:latin typeface="Arial"/>
                <a:ea typeface="Arial"/>
                <a:cs typeface="Arial"/>
                <a:sym typeface="Arial"/>
              </a:rPr>
              <a:t> </a:t>
            </a:r>
            <a:br>
              <a:rPr lang="en-US" sz="2000" b="1" i="0" u="none" strike="noStrike" cap="none">
                <a:solidFill>
                  <a:schemeClr val="dk2"/>
                </a:solidFill>
                <a:effectLst>
                  <a:outerShdw blurRad="38100" dist="38100" dir="2700000" algn="tl">
                    <a:srgbClr val="000000">
                      <a:alpha val="43137"/>
                    </a:srgbClr>
                  </a:outerShdw>
                </a:effectLst>
                <a:latin typeface="Arial"/>
                <a:ea typeface="Arial"/>
                <a:cs typeface="Arial"/>
                <a:sym typeface="Arial"/>
              </a:rPr>
            </a:br>
            <a:r>
              <a:rPr lang="en-US" sz="2000" b="1" i="0" u="none" strike="noStrike" cap="none">
                <a:solidFill>
                  <a:schemeClr val="lt1"/>
                </a:solidFill>
                <a:effectLst>
                  <a:outerShdw blurRad="38100" dist="38100" dir="2700000" algn="tl">
                    <a:srgbClr val="000000">
                      <a:alpha val="43137"/>
                    </a:srgbClr>
                  </a:outerShdw>
                </a:effectLst>
                <a:latin typeface="Arial"/>
                <a:ea typeface="Arial"/>
                <a:cs typeface="Arial"/>
                <a:sym typeface="Arial"/>
              </a:rPr>
              <a:t>Published by </a:t>
            </a:r>
            <a:r>
              <a:rPr lang="en-US" sz="2000" b="1" i="0" u="none" strike="noStrike" cap="none">
                <a:solidFill>
                  <a:srgbClr val="66FFFF"/>
                </a:solidFill>
                <a:effectLst>
                  <a:outerShdw blurRad="38100" dist="38100" dir="2700000" algn="tl">
                    <a:srgbClr val="000000">
                      <a:alpha val="43137"/>
                    </a:srgbClr>
                  </a:outerShdw>
                </a:effectLst>
                <a:latin typeface="Arial"/>
                <a:ea typeface="Arial"/>
                <a:cs typeface="Arial"/>
                <a:sym typeface="Arial"/>
              </a:rPr>
              <a:t>The MIT Press, </a:t>
            </a:r>
            <a:r>
              <a:rPr lang="en-US" sz="2000" b="1" i="0" u="none" strike="noStrike" cap="none">
                <a:solidFill>
                  <a:schemeClr val="lt1"/>
                </a:solidFill>
                <a:effectLst>
                  <a:outerShdw blurRad="38100" dist="38100" dir="2700000" algn="tl">
                    <a:srgbClr val="000000">
                      <a:alpha val="43137"/>
                    </a:srgbClr>
                  </a:outerShdw>
                </a:effectLst>
                <a:latin typeface="Arial"/>
                <a:ea typeface="Arial"/>
                <a:cs typeface="Arial"/>
                <a:sym typeface="Arial"/>
              </a:rPr>
              <a:t>Cambridge, MA, on June 16, 2017. 601 pages.  </a:t>
            </a:r>
            <a:endParaRPr/>
          </a:p>
          <a:p>
            <a:pPr marL="0" marR="0" lvl="0" indent="0" algn="l" rtl="0">
              <a:spcBef>
                <a:spcPts val="600"/>
              </a:spcBef>
              <a:spcAft>
                <a:spcPts val="0"/>
              </a:spcAft>
              <a:buNone/>
            </a:pPr>
            <a:r>
              <a:rPr lang="en-US" sz="2000" b="1" i="0" u="none" strike="noStrike" cap="none">
                <a:solidFill>
                  <a:schemeClr val="lt1"/>
                </a:solidFill>
                <a:effectLst>
                  <a:outerShdw blurRad="38100" dist="38100" dir="2700000" algn="tl">
                    <a:srgbClr val="000000">
                      <a:alpha val="43137"/>
                    </a:srgbClr>
                  </a:outerShdw>
                </a:effectLst>
                <a:latin typeface="Arial"/>
                <a:ea typeface="Arial"/>
                <a:cs typeface="Arial"/>
                <a:sym typeface="Arial"/>
              </a:rPr>
              <a:t>Library of Congress ISBN </a:t>
            </a:r>
            <a:r>
              <a:rPr lang="en-US" sz="2000" b="1" i="0" u="none" strike="noStrike" cap="none">
                <a:solidFill>
                  <a:srgbClr val="66FFFF"/>
                </a:solidFill>
                <a:effectLst>
                  <a:outerShdw blurRad="38100" dist="38100" dir="2700000" algn="tl">
                    <a:srgbClr val="000000">
                      <a:alpha val="43137"/>
                    </a:srgbClr>
                  </a:outerShdw>
                </a:effectLst>
                <a:latin typeface="Arial"/>
                <a:ea typeface="Arial"/>
                <a:cs typeface="Arial"/>
                <a:sym typeface="Arial"/>
              </a:rPr>
              <a:t>978-0-262-03641-2.</a:t>
            </a:r>
            <a:endParaRPr/>
          </a:p>
          <a:p>
            <a:pPr marL="0" marR="0" lvl="0" indent="0" algn="l" rtl="0">
              <a:spcBef>
                <a:spcPts val="600"/>
              </a:spcBef>
              <a:spcAft>
                <a:spcPts val="0"/>
              </a:spcAft>
              <a:buNone/>
            </a:pPr>
            <a:endParaRPr sz="2000" b="1" i="0" u="none" strike="noStrike" cap="none">
              <a:solidFill>
                <a:schemeClr val="lt1"/>
              </a:solidFill>
              <a:effectLst>
                <a:outerShdw blurRad="38100" dist="38100" dir="2700000" algn="tl">
                  <a:srgbClr val="000000">
                    <a:alpha val="43137"/>
                  </a:srgbClr>
                </a:outerShdw>
              </a:effectLst>
              <a:latin typeface="Arial"/>
              <a:ea typeface="Arial"/>
              <a:cs typeface="Arial"/>
              <a:sym typeface="Arial"/>
            </a:endParaRPr>
          </a:p>
          <a:p>
            <a:pPr marL="0" marR="0" lvl="0" indent="0" algn="l" rtl="0">
              <a:spcBef>
                <a:spcPts val="600"/>
              </a:spcBef>
              <a:spcAft>
                <a:spcPts val="0"/>
              </a:spcAft>
              <a:buNone/>
            </a:pPr>
            <a:r>
              <a:rPr lang="en-US" sz="2000" b="1" i="0" u="none" strike="noStrike" cap="none">
                <a:solidFill>
                  <a:schemeClr val="lt1"/>
                </a:solidFill>
                <a:effectLst>
                  <a:outerShdw blurRad="38100" dist="38100" dir="2700000" algn="tl">
                    <a:srgbClr val="000000"/>
                  </a:outerShdw>
                </a:effectLst>
                <a:latin typeface="Arial"/>
                <a:ea typeface="Arial"/>
                <a:cs typeface="Arial"/>
                <a:sym typeface="Arial"/>
              </a:rPr>
              <a:t>Available at the </a:t>
            </a:r>
            <a:r>
              <a:rPr lang="en-US" sz="2000" b="1" i="0" u="none" strike="noStrike" cap="none">
                <a:solidFill>
                  <a:srgbClr val="00FFFF"/>
                </a:solidFill>
                <a:effectLst>
                  <a:outerShdw blurRad="38100" dist="38100" dir="2700000" algn="tl">
                    <a:srgbClr val="000000"/>
                  </a:outerShdw>
                </a:effectLst>
                <a:latin typeface="Arial"/>
                <a:ea typeface="Arial"/>
                <a:cs typeface="Arial"/>
                <a:sym typeface="Arial"/>
              </a:rPr>
              <a:t>USC Bookstore, The MIT Press </a:t>
            </a:r>
            <a:r>
              <a:rPr lang="en-US" sz="2000" b="1" i="0" u="none" strike="noStrike" cap="none">
                <a:solidFill>
                  <a:schemeClr val="lt1"/>
                </a:solidFill>
                <a:effectLst>
                  <a:outerShdw blurRad="38100" dist="38100" dir="2700000" algn="tl">
                    <a:srgbClr val="000000"/>
                  </a:outerShdw>
                </a:effectLst>
                <a:latin typeface="Arial"/>
                <a:ea typeface="Arial"/>
                <a:cs typeface="Arial"/>
                <a:sym typeface="Arial"/>
              </a:rPr>
              <a:t>(</a:t>
            </a:r>
            <a:r>
              <a:rPr lang="en-US" sz="2000" b="1" i="0" u="none" strike="noStrike" cap="none">
                <a:solidFill>
                  <a:srgbClr val="00FFFF"/>
                </a:solidFill>
                <a:effectLst>
                  <a:outerShdw blurRad="38100" dist="38100" dir="2700000" algn="tl">
                    <a:srgbClr val="000000"/>
                  </a:outerShdw>
                </a:effectLst>
                <a:latin typeface="Arial"/>
                <a:ea typeface="Arial"/>
                <a:cs typeface="Arial"/>
                <a:sym typeface="Arial"/>
              </a:rPr>
              <a:t>mitpress.mit.edu), </a:t>
            </a:r>
            <a:r>
              <a:rPr lang="en-US" sz="2000" b="1" i="0" u="none" strike="noStrike" cap="none">
                <a:solidFill>
                  <a:schemeClr val="lt1"/>
                </a:solidFill>
                <a:effectLst>
                  <a:outerShdw blurRad="38100" dist="38100" dir="2700000" algn="tl">
                    <a:srgbClr val="000000"/>
                  </a:outerShdw>
                </a:effectLst>
                <a:latin typeface="Arial"/>
                <a:ea typeface="Arial"/>
                <a:cs typeface="Arial"/>
                <a:sym typeface="Arial"/>
              </a:rPr>
              <a:t>and </a:t>
            </a:r>
            <a:r>
              <a:rPr lang="en-US" sz="2000" b="1" i="0" u="none" strike="noStrike" cap="none">
                <a:solidFill>
                  <a:srgbClr val="00FFFF"/>
                </a:solidFill>
                <a:effectLst>
                  <a:outerShdw blurRad="38100" dist="38100" dir="2700000" algn="tl">
                    <a:srgbClr val="000000"/>
                  </a:outerShdw>
                </a:effectLst>
                <a:latin typeface="Arial"/>
                <a:ea typeface="Arial"/>
                <a:cs typeface="Arial"/>
                <a:sym typeface="Arial"/>
              </a:rPr>
              <a:t>Amazon</a:t>
            </a:r>
            <a:r>
              <a:rPr lang="en-US" sz="2000" b="1" i="0" u="none" strike="noStrike" cap="none">
                <a:solidFill>
                  <a:schemeClr val="lt1"/>
                </a:solidFill>
                <a:effectLst>
                  <a:outerShdw blurRad="38100" dist="38100" dir="2700000" algn="tl">
                    <a:srgbClr val="000000"/>
                  </a:outerShdw>
                </a:effectLst>
                <a:latin typeface="Arial"/>
                <a:ea typeface="Arial"/>
                <a:cs typeface="Arial"/>
                <a:sym typeface="Arial"/>
              </a:rPr>
              <a:t> </a:t>
            </a:r>
            <a:r>
              <a:rPr lang="en-US" sz="2000" b="1" i="0" u="none" strike="noStrike" cap="none">
                <a:solidFill>
                  <a:srgbClr val="00FFFF"/>
                </a:solidFill>
                <a:effectLst>
                  <a:outerShdw blurRad="38100" dist="38100" dir="2700000" algn="tl">
                    <a:srgbClr val="000000"/>
                  </a:outerShdw>
                </a:effectLst>
                <a:latin typeface="Arial"/>
                <a:ea typeface="Arial"/>
                <a:cs typeface="Arial"/>
                <a:sym typeface="Arial"/>
              </a:rPr>
              <a:t>(www.amazon.com).</a:t>
            </a:r>
            <a:endParaRPr sz="2000" b="1" i="0" u="none" strike="noStrike" cap="none">
              <a:solidFill>
                <a:srgbClr val="66FFFF"/>
              </a:solidFill>
              <a:effectLst>
                <a:outerShdw blurRad="38100" dist="38100" dir="2700000" algn="tl">
                  <a:srgbClr val="000000">
                    <a:alpha val="43137"/>
                  </a:srgbClr>
                </a:outerShdw>
              </a:effectLst>
              <a:latin typeface="Arial"/>
              <a:ea typeface="Arial"/>
              <a:cs typeface="Arial"/>
              <a:sym typeface="Arial"/>
            </a:endParaRPr>
          </a:p>
        </p:txBody>
      </p:sp>
      <p:pic>
        <p:nvPicPr>
          <p:cNvPr id="1862734" name="Google Shape;1862734;p18"/>
          <p:cNvPicPr preferRelativeResize="0"/>
          <p:nvPr/>
        </p:nvPicPr>
        <p:blipFill rotWithShape="1">
          <a:blip r:embed="rId3">
            <a:alphaModFix/>
          </a:blip>
          <a:srcRect/>
          <a:stretch/>
        </p:blipFill>
        <p:spPr>
          <a:xfrm>
            <a:off x="3641558" y="0"/>
            <a:ext cx="5282436" cy="6444343"/>
          </a:xfrm>
          <a:prstGeom prst="rect">
            <a:avLst/>
          </a:prstGeom>
          <a:noFill/>
          <a:ln>
            <a:noFill/>
          </a:ln>
        </p:spPr>
      </p:pic>
    </p:spTree>
  </p:cSld>
  <p:clrMapOvr>
    <a:masterClrMapping/>
  </p:clrMapOvr>
  <p:transition>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2897"/>
        <p:cNvGrpSpPr/>
        <p:nvPr/>
      </p:nvGrpSpPr>
      <p:grpSpPr>
        <a:xfrm>
          <a:off x="0" y="0"/>
          <a:ext cx="0" cy="0"/>
          <a:chOff x="0" y="0"/>
          <a:chExt cx="0" cy="0"/>
        </a:xfrm>
      </p:grpSpPr>
      <p:sp>
        <p:nvSpPr>
          <p:cNvPr id="1862898" name="Google Shape;1862898;p36"/>
          <p:cNvSpPr/>
          <p:nvPr/>
        </p:nvSpPr>
        <p:spPr>
          <a:xfrm>
            <a:off x="0" y="1635125"/>
            <a:ext cx="9144000" cy="0"/>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sp>
        <p:nvSpPr>
          <p:cNvPr id="1862899" name="Google Shape;1862899;p36"/>
          <p:cNvSpPr txBox="1"/>
          <p:nvPr/>
        </p:nvSpPr>
        <p:spPr>
          <a:xfrm>
            <a:off x="323528" y="476672"/>
            <a:ext cx="85332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alpha val="43137"/>
                    </a:srgbClr>
                  </a:outerShdw>
                </a:effectLst>
                <a:latin typeface="Times New Roman"/>
                <a:ea typeface="Times New Roman"/>
                <a:cs typeface="Times New Roman"/>
                <a:sym typeface="Times New Roman"/>
              </a:rPr>
              <a:t>Nvidia GPUs for machine learning use</a:t>
            </a:r>
            <a:endParaRPr/>
          </a:p>
        </p:txBody>
      </p:sp>
      <p:graphicFrame>
        <p:nvGraphicFramePr>
          <p:cNvPr id="1862900" name="Google Shape;1862900;p36"/>
          <p:cNvGraphicFramePr/>
          <p:nvPr/>
        </p:nvGraphicFramePr>
        <p:xfrm>
          <a:off x="575556" y="1520789"/>
          <a:ext cx="3000000" cy="3000000"/>
        </p:xfrm>
        <a:graphic>
          <a:graphicData uri="http://schemas.openxmlformats.org/drawingml/2006/table">
            <a:tbl>
              <a:tblPr firstRow="1" firstCol="1" bandRow="1">
                <a:noFill/>
                <a:tableStyleId>{4A170495-EF7F-4292-A06D-FACBEA8D1566}</a:tableStyleId>
              </a:tblPr>
              <a:tblGrid>
                <a:gridCol w="1878075">
                  <a:extLst>
                    <a:ext uri="{9D8B030D-6E8A-4147-A177-3AD203B41FA5}">
                      <a16:colId xmlns:a16="http://schemas.microsoft.com/office/drawing/2014/main" val="20000"/>
                    </a:ext>
                  </a:extLst>
                </a:gridCol>
                <a:gridCol w="6114800">
                  <a:extLst>
                    <a:ext uri="{9D8B030D-6E8A-4147-A177-3AD203B41FA5}">
                      <a16:colId xmlns:a16="http://schemas.microsoft.com/office/drawing/2014/main" val="20001"/>
                    </a:ext>
                  </a:extLst>
                </a:gridCol>
              </a:tblGrid>
              <a:tr h="846825">
                <a:tc>
                  <a:txBody>
                    <a:bodyPr/>
                    <a:lstStyle/>
                    <a:p>
                      <a:pPr marL="0" marR="0" lvl="0" indent="0" algn="l" rtl="0">
                        <a:lnSpc>
                          <a:spcPct val="100000"/>
                        </a:lnSpc>
                        <a:spcBef>
                          <a:spcPts val="0"/>
                        </a:spcBef>
                        <a:spcAft>
                          <a:spcPts val="0"/>
                        </a:spcAft>
                        <a:buNone/>
                      </a:pPr>
                      <a:r>
                        <a:rPr lang="en-US" sz="2400" u="none" strike="noStrike" cap="none">
                          <a:solidFill>
                            <a:schemeClr val="lt1"/>
                          </a:solidFill>
                        </a:rPr>
                        <a:t>GPU Chip Model</a:t>
                      </a:r>
                      <a:endParaRPr sz="2400" u="none" strike="noStrike" cap="none">
                        <a:solidFill>
                          <a:schemeClr val="lt1"/>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None/>
                      </a:pPr>
                      <a:r>
                        <a:rPr lang="en-US" sz="2400" u="none" strike="noStrike" cap="none">
                          <a:solidFill>
                            <a:schemeClr val="lt1"/>
                          </a:solidFill>
                        </a:rPr>
                        <a:t>Targeted applications in datacenters or  </a:t>
                      </a:r>
                      <a:br>
                        <a:rPr lang="en-US" sz="2400" u="none" strike="noStrike" cap="none">
                          <a:solidFill>
                            <a:schemeClr val="lt1"/>
                          </a:solidFill>
                        </a:rPr>
                      </a:br>
                      <a:r>
                        <a:rPr lang="en-US" sz="2400" u="none" strike="noStrike" cap="none">
                          <a:solidFill>
                            <a:schemeClr val="lt1"/>
                          </a:solidFill>
                        </a:rPr>
                        <a:t>cloud computing arena</a:t>
                      </a:r>
                      <a:endParaRPr sz="2400" u="none" strike="noStrike" cap="none">
                        <a:solidFill>
                          <a:schemeClr val="lt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737350">
                <a:tc>
                  <a:txBody>
                    <a:bodyPr/>
                    <a:lstStyle/>
                    <a:p>
                      <a:pPr marL="0" marR="0" lvl="0" indent="0" algn="l" rtl="0">
                        <a:lnSpc>
                          <a:spcPct val="100000"/>
                        </a:lnSpc>
                        <a:spcBef>
                          <a:spcPts val="0"/>
                        </a:spcBef>
                        <a:spcAft>
                          <a:spcPts val="0"/>
                        </a:spcAft>
                        <a:buNone/>
                      </a:pPr>
                      <a:r>
                        <a:rPr lang="en-US" sz="2400" u="none" strike="noStrike" cap="none">
                          <a:solidFill>
                            <a:schemeClr val="lt1"/>
                          </a:solidFill>
                        </a:rPr>
                        <a:t>Tesla P100</a:t>
                      </a:r>
                      <a:endParaRPr sz="2400" u="none" strike="noStrike" cap="none">
                        <a:solidFill>
                          <a:schemeClr val="lt1"/>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None/>
                      </a:pPr>
                      <a:r>
                        <a:rPr lang="en-US" sz="2400" b="1" u="none" strike="noStrike" cap="none">
                          <a:solidFill>
                            <a:schemeClr val="dk2"/>
                          </a:solidFill>
                        </a:rPr>
                        <a:t>Deep learning training accelerator for the data center</a:t>
                      </a:r>
                      <a:endParaRPr sz="24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862625">
                <a:tc>
                  <a:txBody>
                    <a:bodyPr/>
                    <a:lstStyle/>
                    <a:p>
                      <a:pPr marL="0" marR="0" lvl="0" indent="0" algn="l" rtl="0">
                        <a:lnSpc>
                          <a:spcPct val="100000"/>
                        </a:lnSpc>
                        <a:spcBef>
                          <a:spcPts val="0"/>
                        </a:spcBef>
                        <a:spcAft>
                          <a:spcPts val="0"/>
                        </a:spcAft>
                        <a:buNone/>
                      </a:pPr>
                      <a:r>
                        <a:rPr lang="en-US" sz="2400" u="none" strike="noStrike" cap="none">
                          <a:solidFill>
                            <a:schemeClr val="lt1"/>
                          </a:solidFill>
                        </a:rPr>
                        <a:t>Tesla P40/P4</a:t>
                      </a:r>
                      <a:endParaRPr sz="2400" u="none" strike="noStrike" cap="none">
                        <a:solidFill>
                          <a:schemeClr val="lt1"/>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None/>
                      </a:pPr>
                      <a:r>
                        <a:rPr lang="en-US" sz="2400" b="1" u="none" strike="noStrike" cap="none">
                          <a:solidFill>
                            <a:schemeClr val="dk2"/>
                          </a:solidFill>
                        </a:rPr>
                        <a:t>Energy-efficient inference accelerator for deep learning </a:t>
                      </a:r>
                      <a:endParaRPr sz="24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951900">
                <a:tc>
                  <a:txBody>
                    <a:bodyPr/>
                    <a:lstStyle/>
                    <a:p>
                      <a:pPr marL="0" marR="0" lvl="0" indent="0" algn="l" rtl="0">
                        <a:lnSpc>
                          <a:spcPct val="100000"/>
                        </a:lnSpc>
                        <a:spcBef>
                          <a:spcPts val="0"/>
                        </a:spcBef>
                        <a:spcAft>
                          <a:spcPts val="0"/>
                        </a:spcAft>
                        <a:buNone/>
                      </a:pPr>
                      <a:r>
                        <a:rPr lang="en-US" sz="2400" u="none" strike="noStrike" cap="none">
                          <a:solidFill>
                            <a:schemeClr val="lt1"/>
                          </a:solidFill>
                        </a:rPr>
                        <a:t>Jstson TKI1TX1</a:t>
                      </a:r>
                      <a:endParaRPr sz="2400" u="none" strike="noStrike" cap="none">
                        <a:solidFill>
                          <a:schemeClr val="lt1"/>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None/>
                      </a:pPr>
                      <a:r>
                        <a:rPr lang="en-US" sz="2400" b="1" u="none" strike="noStrike" cap="none">
                          <a:solidFill>
                            <a:schemeClr val="dk2"/>
                          </a:solidFill>
                        </a:rPr>
                        <a:t>The embedded AI supercomputer for intelligent devices.</a:t>
                      </a:r>
                      <a:endParaRPr sz="24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1120150">
                <a:tc>
                  <a:txBody>
                    <a:bodyPr/>
                    <a:lstStyle/>
                    <a:p>
                      <a:pPr marL="0" marR="0" lvl="0" indent="0" algn="l" rtl="0">
                        <a:lnSpc>
                          <a:spcPct val="100000"/>
                        </a:lnSpc>
                        <a:spcBef>
                          <a:spcPts val="0"/>
                        </a:spcBef>
                        <a:spcAft>
                          <a:spcPts val="0"/>
                        </a:spcAft>
                        <a:buNone/>
                      </a:pPr>
                      <a:r>
                        <a:rPr lang="en-US" sz="2400" u="none" strike="noStrike" cap="none">
                          <a:solidFill>
                            <a:schemeClr val="lt1"/>
                          </a:solidFill>
                        </a:rPr>
                        <a:t>Drive  PX2</a:t>
                      </a:r>
                      <a:endParaRPr sz="2400" u="none" strike="noStrike" cap="none">
                        <a:solidFill>
                          <a:schemeClr val="lt1"/>
                        </a:solidFill>
                        <a:latin typeface="Times New Roman"/>
                        <a:ea typeface="Times New Roman"/>
                        <a:cs typeface="Times New Roman"/>
                        <a:sym typeface="Times New Roman"/>
                      </a:endParaRPr>
                    </a:p>
                  </a:txBody>
                  <a:tcPr marL="68575" marR="68575" marT="0" marB="0"/>
                </a:tc>
                <a:tc>
                  <a:txBody>
                    <a:bodyPr/>
                    <a:lstStyle/>
                    <a:p>
                      <a:pPr marL="0" marR="0" lvl="0" indent="0" algn="l" rtl="0">
                        <a:lnSpc>
                          <a:spcPct val="100000"/>
                        </a:lnSpc>
                        <a:spcBef>
                          <a:spcPts val="0"/>
                        </a:spcBef>
                        <a:spcAft>
                          <a:spcPts val="0"/>
                        </a:spcAft>
                        <a:buNone/>
                      </a:pPr>
                      <a:r>
                        <a:rPr lang="en-US" sz="2400" b="1" u="none" strike="noStrike" cap="none">
                          <a:solidFill>
                            <a:schemeClr val="dk2"/>
                          </a:solidFill>
                        </a:rPr>
                        <a:t>Scalable in-vehicle AI supercomputer for autonomous driving</a:t>
                      </a:r>
                      <a:endParaRPr sz="24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bl>
          </a:graphicData>
        </a:graphic>
      </p:graphicFrame>
    </p:spTree>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2904"/>
        <p:cNvGrpSpPr/>
        <p:nvPr/>
      </p:nvGrpSpPr>
      <p:grpSpPr>
        <a:xfrm>
          <a:off x="0" y="0"/>
          <a:ext cx="0" cy="0"/>
          <a:chOff x="0" y="0"/>
          <a:chExt cx="0" cy="0"/>
        </a:xfrm>
      </p:grpSpPr>
      <p:pic>
        <p:nvPicPr>
          <p:cNvPr id="1862905" name="Google Shape;1862905;p37"/>
          <p:cNvPicPr preferRelativeResize="0">
            <a:picLocks noGrp="1"/>
          </p:cNvPicPr>
          <p:nvPr>
            <p:ph type="body" idx="1"/>
          </p:nvPr>
        </p:nvPicPr>
        <p:blipFill rotWithShape="1">
          <a:blip r:embed="rId3">
            <a:alphaModFix/>
          </a:blip>
          <a:srcRect r="6742"/>
          <a:stretch/>
        </p:blipFill>
        <p:spPr>
          <a:xfrm>
            <a:off x="1566863" y="1103313"/>
            <a:ext cx="6242100" cy="5300700"/>
          </a:xfrm>
          <a:prstGeom prst="rect">
            <a:avLst/>
          </a:prstGeom>
          <a:noFill/>
          <a:ln>
            <a:noFill/>
          </a:ln>
        </p:spPr>
      </p:pic>
      <p:sp>
        <p:nvSpPr>
          <p:cNvPr id="1862906" name="Google Shape;1862906;p37"/>
          <p:cNvSpPr txBox="1"/>
          <p:nvPr/>
        </p:nvSpPr>
        <p:spPr>
          <a:xfrm>
            <a:off x="1055688" y="439738"/>
            <a:ext cx="6935700" cy="641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outerShdw>
                </a:effectLst>
                <a:latin typeface="Arial"/>
                <a:ea typeface="Arial"/>
                <a:cs typeface="Arial"/>
                <a:sym typeface="Arial"/>
              </a:rPr>
              <a:t>Virtual computer architecture</a:t>
            </a:r>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2910"/>
        <p:cNvGrpSpPr/>
        <p:nvPr/>
      </p:nvGrpSpPr>
      <p:grpSpPr>
        <a:xfrm>
          <a:off x="0" y="0"/>
          <a:ext cx="0" cy="0"/>
          <a:chOff x="0" y="0"/>
          <a:chExt cx="0" cy="0"/>
        </a:xfrm>
      </p:grpSpPr>
      <p:sp>
        <p:nvSpPr>
          <p:cNvPr id="1862911" name="Google Shape;1862911;p38"/>
          <p:cNvSpPr txBox="1"/>
          <p:nvPr/>
        </p:nvSpPr>
        <p:spPr>
          <a:xfrm>
            <a:off x="850900" y="995363"/>
            <a:ext cx="7496100" cy="57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outerShdw>
              </a:effectLst>
              <a:latin typeface="Arial"/>
              <a:ea typeface="Arial"/>
              <a:cs typeface="Arial"/>
              <a:sym typeface="Arial"/>
            </a:endParaRPr>
          </a:p>
        </p:txBody>
      </p:sp>
      <p:pic>
        <p:nvPicPr>
          <p:cNvPr id="1862912" name="Google Shape;1862912;p38"/>
          <p:cNvPicPr preferRelativeResize="0"/>
          <p:nvPr/>
        </p:nvPicPr>
        <p:blipFill rotWithShape="1">
          <a:blip r:embed="rId3">
            <a:alphaModFix/>
          </a:blip>
          <a:srcRect/>
          <a:stretch/>
        </p:blipFill>
        <p:spPr>
          <a:xfrm>
            <a:off x="287338" y="1341438"/>
            <a:ext cx="8137526" cy="4248150"/>
          </a:xfrm>
          <a:prstGeom prst="rect">
            <a:avLst/>
          </a:prstGeom>
          <a:noFill/>
          <a:ln>
            <a:noFill/>
          </a:ln>
        </p:spPr>
      </p:pic>
      <p:sp>
        <p:nvSpPr>
          <p:cNvPr id="1862913" name="Google Shape;1862913;p38"/>
          <p:cNvSpPr txBox="1"/>
          <p:nvPr/>
        </p:nvSpPr>
        <p:spPr>
          <a:xfrm>
            <a:off x="611188" y="296863"/>
            <a:ext cx="7956600" cy="833100"/>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None/>
            </a:pPr>
            <a:r>
              <a:rPr lang="en-US" sz="4800" b="1">
                <a:solidFill>
                  <a:srgbClr val="FFFF00"/>
                </a:solidFill>
                <a:latin typeface="Times New Roman"/>
                <a:ea typeface="Times New Roman"/>
                <a:cs typeface="Times New Roman"/>
                <a:sym typeface="Times New Roman"/>
              </a:rPr>
              <a:t>Concept of virtual clusters</a:t>
            </a:r>
            <a:endParaRPr/>
          </a:p>
        </p:txBody>
      </p:sp>
    </p:spTree>
  </p:cSld>
  <p:clrMapOvr>
    <a:masterClrMapping/>
  </p:clrMapOvr>
  <p:transition>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2917"/>
        <p:cNvGrpSpPr/>
        <p:nvPr/>
      </p:nvGrpSpPr>
      <p:grpSpPr>
        <a:xfrm>
          <a:off x="0" y="0"/>
          <a:ext cx="0" cy="0"/>
          <a:chOff x="0" y="0"/>
          <a:chExt cx="0" cy="0"/>
        </a:xfrm>
      </p:grpSpPr>
      <p:sp>
        <p:nvSpPr>
          <p:cNvPr id="1862918" name="Google Shape;1862918;p39"/>
          <p:cNvSpPr txBox="1">
            <a:spLocks noGrp="1"/>
          </p:cNvSpPr>
          <p:nvPr>
            <p:ph type="title" idx="4294967295"/>
          </p:nvPr>
        </p:nvSpPr>
        <p:spPr>
          <a:xfrm>
            <a:off x="381000" y="153774"/>
            <a:ext cx="8393100" cy="787800"/>
          </a:xfrm>
          <a:prstGeom prst="rect">
            <a:avLst/>
          </a:prstGeom>
          <a:noFill/>
          <a:ln>
            <a:noFill/>
          </a:ln>
        </p:spPr>
        <p:txBody>
          <a:bodyPr spcFirstLastPara="1" wrap="square" lIns="121825" tIns="60900" rIns="121825" bIns="60900" anchor="ctr" anchorCtr="0">
            <a:spAutoFit/>
          </a:bodyPr>
          <a:lstStyle/>
          <a:p>
            <a:pPr marL="0" lvl="0" indent="0" algn="l" rtl="0">
              <a:lnSpc>
                <a:spcPct val="90000"/>
              </a:lnSpc>
              <a:spcBef>
                <a:spcPts val="0"/>
              </a:spcBef>
              <a:spcAft>
                <a:spcPts val="0"/>
              </a:spcAft>
              <a:buNone/>
            </a:pPr>
            <a:r>
              <a:rPr lang="en-US" sz="4800">
                <a:solidFill>
                  <a:srgbClr val="FFFF00"/>
                </a:solidFill>
              </a:rPr>
              <a:t>The cloud </a:t>
            </a:r>
            <a:endParaRPr/>
          </a:p>
        </p:txBody>
      </p:sp>
      <p:sp>
        <p:nvSpPr>
          <p:cNvPr id="1862919" name="Google Shape;1862919;p39"/>
          <p:cNvSpPr txBox="1">
            <a:spLocks noGrp="1"/>
          </p:cNvSpPr>
          <p:nvPr>
            <p:ph type="body" idx="4294967295"/>
          </p:nvPr>
        </p:nvSpPr>
        <p:spPr>
          <a:xfrm>
            <a:off x="219075" y="939800"/>
            <a:ext cx="6083400" cy="5460000"/>
          </a:xfrm>
          <a:prstGeom prst="rect">
            <a:avLst/>
          </a:prstGeom>
          <a:noFill/>
          <a:ln>
            <a:noFill/>
          </a:ln>
        </p:spPr>
        <p:txBody>
          <a:bodyPr spcFirstLastPara="1" wrap="square" lIns="121825" tIns="60900" rIns="121825" bIns="60900" anchor="t" anchorCtr="0">
            <a:spAutoFit/>
          </a:bodyPr>
          <a:lstStyle/>
          <a:p>
            <a:pPr marL="376237" lvl="0" indent="-376237" algn="l" rtl="0">
              <a:lnSpc>
                <a:spcPct val="90000"/>
              </a:lnSpc>
              <a:spcBef>
                <a:spcPts val="0"/>
              </a:spcBef>
              <a:spcAft>
                <a:spcPts val="0"/>
              </a:spcAft>
              <a:buSzPts val="1800"/>
              <a:buChar char="●"/>
            </a:pPr>
            <a:r>
              <a:rPr lang="en-US" sz="2400" b="1"/>
              <a:t>Historical roots in today’s </a:t>
            </a:r>
            <a:br>
              <a:rPr lang="en-US" sz="2400" b="1"/>
            </a:br>
            <a:r>
              <a:rPr lang="en-US" sz="2400" b="1"/>
              <a:t>Internet applications</a:t>
            </a:r>
            <a:endParaRPr/>
          </a:p>
          <a:p>
            <a:pPr marL="1095375" lvl="2" indent="-301625" algn="l" rtl="0">
              <a:lnSpc>
                <a:spcPct val="90000"/>
              </a:lnSpc>
              <a:spcBef>
                <a:spcPts val="600"/>
              </a:spcBef>
              <a:spcAft>
                <a:spcPts val="0"/>
              </a:spcAft>
              <a:buSzPts val="1500"/>
              <a:buChar char="▪"/>
            </a:pPr>
            <a:r>
              <a:rPr lang="en-US" b="1"/>
              <a:t>Search, email, social networks</a:t>
            </a:r>
            <a:endParaRPr/>
          </a:p>
          <a:p>
            <a:pPr marL="1095375" lvl="2" indent="-301625" algn="l" rtl="0">
              <a:lnSpc>
                <a:spcPct val="90000"/>
              </a:lnSpc>
              <a:spcBef>
                <a:spcPts val="600"/>
              </a:spcBef>
              <a:spcAft>
                <a:spcPts val="0"/>
              </a:spcAft>
              <a:buSzPts val="1500"/>
              <a:buChar char="▪"/>
            </a:pPr>
            <a:r>
              <a:rPr lang="en-US" b="1"/>
              <a:t>File storage (Live Mesh, Mobile</a:t>
            </a:r>
            <a:br>
              <a:rPr lang="en-US" b="1"/>
            </a:br>
            <a:r>
              <a:rPr lang="en-US" b="1"/>
              <a:t>Me, Flicker, etc.)</a:t>
            </a:r>
            <a:endParaRPr/>
          </a:p>
          <a:p>
            <a:pPr marL="376237" lvl="0" indent="-376237" algn="l" rtl="0">
              <a:lnSpc>
                <a:spcPct val="90000"/>
              </a:lnSpc>
              <a:spcBef>
                <a:spcPts val="720"/>
              </a:spcBef>
              <a:spcAft>
                <a:spcPts val="0"/>
              </a:spcAft>
              <a:buSzPts val="1800"/>
              <a:buChar char="●"/>
            </a:pPr>
            <a:r>
              <a:rPr lang="en-US" sz="2400" b="1"/>
              <a:t>A cloud infrastructure provides a framework to manage scalable, reliable, on-demand access to applications</a:t>
            </a:r>
            <a:endParaRPr/>
          </a:p>
          <a:p>
            <a:pPr marL="376237" lvl="0" indent="-376237" algn="l" rtl="0">
              <a:lnSpc>
                <a:spcPct val="90000"/>
              </a:lnSpc>
              <a:spcBef>
                <a:spcPts val="720"/>
              </a:spcBef>
              <a:spcAft>
                <a:spcPts val="0"/>
              </a:spcAft>
              <a:buSzPts val="1800"/>
              <a:buChar char="●"/>
            </a:pPr>
            <a:r>
              <a:rPr lang="en-US" sz="2400" b="1"/>
              <a:t>A cloud is the “invisible” backend to many of our mobile applications</a:t>
            </a:r>
            <a:endParaRPr/>
          </a:p>
          <a:p>
            <a:pPr marL="376237" lvl="0" indent="-376237" algn="l" rtl="0">
              <a:lnSpc>
                <a:spcPct val="90000"/>
              </a:lnSpc>
              <a:spcBef>
                <a:spcPts val="720"/>
              </a:spcBef>
              <a:spcAft>
                <a:spcPts val="0"/>
              </a:spcAft>
              <a:buSzPts val="1800"/>
              <a:buChar char="●"/>
            </a:pPr>
            <a:r>
              <a:rPr lang="en-US" sz="2400" b="1"/>
              <a:t>A model of computation and data storage based on “pay as you go” access to “unlimited” remote data center capabilities</a:t>
            </a:r>
            <a:endParaRPr sz="2400" b="1"/>
          </a:p>
        </p:txBody>
      </p:sp>
      <p:pic>
        <p:nvPicPr>
          <p:cNvPr id="1862920" name="Google Shape;1862920;p39" descr="clouds.jpg"/>
          <p:cNvPicPr preferRelativeResize="0"/>
          <p:nvPr/>
        </p:nvPicPr>
        <p:blipFill rotWithShape="1">
          <a:blip r:embed="rId3">
            <a:alphaModFix/>
          </a:blip>
          <a:srcRect/>
          <a:stretch/>
        </p:blipFill>
        <p:spPr>
          <a:xfrm>
            <a:off x="6195780" y="2976465"/>
            <a:ext cx="2719083" cy="3517167"/>
          </a:xfrm>
          <a:prstGeom prst="rect">
            <a:avLst/>
          </a:prstGeom>
          <a:noFill/>
          <a:ln>
            <a:noFill/>
          </a:ln>
          <a:effectLst>
            <a:softEdge rad="112500"/>
          </a:effectLst>
        </p:spPr>
      </p:pic>
      <p:pic>
        <p:nvPicPr>
          <p:cNvPr id="1862921" name="Google Shape;1862921;p39" descr="datacenter1.JPG"/>
          <p:cNvPicPr preferRelativeResize="0"/>
          <p:nvPr/>
        </p:nvPicPr>
        <p:blipFill rotWithShape="1">
          <a:blip r:embed="rId4">
            <a:alphaModFix/>
          </a:blip>
          <a:srcRect/>
          <a:stretch/>
        </p:blipFill>
        <p:spPr>
          <a:xfrm>
            <a:off x="5499239" y="233266"/>
            <a:ext cx="3477566" cy="2571466"/>
          </a:xfrm>
          <a:prstGeom prst="rect">
            <a:avLst/>
          </a:prstGeom>
          <a:noFill/>
          <a:ln>
            <a:noFill/>
          </a:ln>
          <a:effectLst>
            <a:softEdge rad="112500"/>
          </a:effectLst>
        </p:spPr>
      </p:pic>
    </p:spTree>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2925"/>
        <p:cNvGrpSpPr/>
        <p:nvPr/>
      </p:nvGrpSpPr>
      <p:grpSpPr>
        <a:xfrm>
          <a:off x="0" y="0"/>
          <a:ext cx="0" cy="0"/>
          <a:chOff x="0" y="0"/>
          <a:chExt cx="0" cy="0"/>
        </a:xfrm>
      </p:grpSpPr>
      <p:sp>
        <p:nvSpPr>
          <p:cNvPr id="1862926" name="Google Shape;1862926;p40"/>
          <p:cNvSpPr txBox="1">
            <a:spLocks noGrp="1"/>
          </p:cNvSpPr>
          <p:nvPr>
            <p:ph type="title" idx="4294967295"/>
          </p:nvPr>
        </p:nvSpPr>
        <p:spPr>
          <a:xfrm>
            <a:off x="409575" y="97134"/>
            <a:ext cx="8393100" cy="1255800"/>
          </a:xfrm>
          <a:prstGeom prst="rect">
            <a:avLst/>
          </a:prstGeom>
          <a:noFill/>
          <a:ln>
            <a:noFill/>
          </a:ln>
        </p:spPr>
        <p:txBody>
          <a:bodyPr spcFirstLastPara="1" wrap="square" lIns="91375" tIns="45675" rIns="91375" bIns="45675" anchor="ctr" anchorCtr="0">
            <a:spAutoFit/>
          </a:bodyPr>
          <a:lstStyle/>
          <a:p>
            <a:pPr marL="0" lvl="0" indent="0" algn="ctr" rtl="0">
              <a:lnSpc>
                <a:spcPct val="90000"/>
              </a:lnSpc>
              <a:spcBef>
                <a:spcPts val="0"/>
              </a:spcBef>
              <a:spcAft>
                <a:spcPts val="0"/>
              </a:spcAft>
              <a:buNone/>
            </a:pPr>
            <a:r>
              <a:rPr lang="en-US" sz="3600">
                <a:solidFill>
                  <a:srgbClr val="FFFF00"/>
                </a:solidFill>
              </a:rPr>
              <a:t>The next revolution in IT</a:t>
            </a:r>
            <a:br>
              <a:rPr lang="en-US" sz="3600"/>
            </a:br>
            <a:r>
              <a:rPr lang="en-US" sz="4800" b="0">
                <a:solidFill>
                  <a:srgbClr val="00FFFF"/>
                </a:solidFill>
              </a:rPr>
              <a:t>Cloud computing</a:t>
            </a:r>
            <a:endParaRPr/>
          </a:p>
        </p:txBody>
      </p:sp>
      <p:sp>
        <p:nvSpPr>
          <p:cNvPr id="1862927" name="Google Shape;1862927;p40"/>
          <p:cNvSpPr txBox="1">
            <a:spLocks noGrp="1"/>
          </p:cNvSpPr>
          <p:nvPr>
            <p:ph type="body" idx="4294967295"/>
          </p:nvPr>
        </p:nvSpPr>
        <p:spPr>
          <a:xfrm>
            <a:off x="1131888" y="1368425"/>
            <a:ext cx="3722700" cy="4302600"/>
          </a:xfrm>
          <a:prstGeom prst="rect">
            <a:avLst/>
          </a:prstGeom>
          <a:noFill/>
          <a:ln>
            <a:noFill/>
          </a:ln>
        </p:spPr>
        <p:txBody>
          <a:bodyPr spcFirstLastPara="1" wrap="square" lIns="91375" tIns="45675" rIns="91375" bIns="45675" anchor="t" anchorCtr="0">
            <a:spAutoFit/>
          </a:bodyPr>
          <a:lstStyle/>
          <a:p>
            <a:pPr marL="571500" lvl="0" indent="-571500" algn="l" rtl="0">
              <a:lnSpc>
                <a:spcPct val="120000"/>
              </a:lnSpc>
              <a:spcBef>
                <a:spcPts val="0"/>
              </a:spcBef>
              <a:spcAft>
                <a:spcPts val="0"/>
              </a:spcAft>
              <a:buSzPts val="1800"/>
              <a:buChar char="●"/>
            </a:pPr>
            <a:r>
              <a:rPr lang="en-US" sz="2400" b="1">
                <a:solidFill>
                  <a:srgbClr val="00FFFF"/>
                </a:solidFill>
              </a:rPr>
              <a:t>Classical computing</a:t>
            </a:r>
            <a:endParaRPr/>
          </a:p>
          <a:p>
            <a:pPr marL="1028700" lvl="1" indent="-455612" algn="l" rtl="0">
              <a:lnSpc>
                <a:spcPct val="120000"/>
              </a:lnSpc>
              <a:spcBef>
                <a:spcPts val="480"/>
              </a:spcBef>
              <a:spcAft>
                <a:spcPts val="0"/>
              </a:spcAft>
              <a:buSzPts val="1200"/>
              <a:buChar char="⮚"/>
            </a:pPr>
            <a:r>
              <a:rPr lang="en-US" sz="1600" b="1"/>
              <a:t>Buy &amp; own</a:t>
            </a:r>
            <a:endParaRPr/>
          </a:p>
          <a:p>
            <a:pPr marL="1428750" lvl="2" indent="-398462" algn="l" rtl="0">
              <a:lnSpc>
                <a:spcPct val="120000"/>
              </a:lnSpc>
              <a:spcBef>
                <a:spcPts val="480"/>
              </a:spcBef>
              <a:spcAft>
                <a:spcPts val="0"/>
              </a:spcAft>
              <a:buSzPts val="1200"/>
              <a:buChar char="▪"/>
            </a:pPr>
            <a:r>
              <a:rPr lang="en-US" sz="1600" b="1"/>
              <a:t>Hardware, system software, applications often to meet peak needs.</a:t>
            </a:r>
            <a:endParaRPr/>
          </a:p>
          <a:p>
            <a:pPr marL="1028700" lvl="1" indent="-455612" algn="l" rtl="0">
              <a:lnSpc>
                <a:spcPct val="120000"/>
              </a:lnSpc>
              <a:spcBef>
                <a:spcPts val="480"/>
              </a:spcBef>
              <a:spcAft>
                <a:spcPts val="0"/>
              </a:spcAft>
              <a:buSzPts val="1200"/>
              <a:buChar char="⮚"/>
            </a:pPr>
            <a:r>
              <a:rPr lang="en-US" sz="1600" b="1"/>
              <a:t>Install, configure, test, verify, evaluate</a:t>
            </a:r>
            <a:endParaRPr/>
          </a:p>
          <a:p>
            <a:pPr marL="1028700" lvl="1" indent="-455612" algn="l" rtl="0">
              <a:lnSpc>
                <a:spcPct val="120000"/>
              </a:lnSpc>
              <a:spcBef>
                <a:spcPts val="480"/>
              </a:spcBef>
              <a:spcAft>
                <a:spcPts val="0"/>
              </a:spcAft>
              <a:buSzPts val="1200"/>
              <a:buChar char="⮚"/>
            </a:pPr>
            <a:r>
              <a:rPr lang="en-US" sz="1600" b="1"/>
              <a:t>Manage</a:t>
            </a:r>
            <a:endParaRPr/>
          </a:p>
          <a:p>
            <a:pPr marL="1028700" lvl="1" indent="-455612" algn="l" rtl="0">
              <a:lnSpc>
                <a:spcPct val="120000"/>
              </a:lnSpc>
              <a:spcBef>
                <a:spcPts val="480"/>
              </a:spcBef>
              <a:spcAft>
                <a:spcPts val="0"/>
              </a:spcAft>
              <a:buSzPts val="1200"/>
              <a:buChar char="⮚"/>
            </a:pPr>
            <a:r>
              <a:rPr lang="en-US" sz="1600" b="1"/>
              <a:t>..</a:t>
            </a:r>
            <a:endParaRPr/>
          </a:p>
          <a:p>
            <a:pPr marL="1028700" lvl="1" indent="-455612" algn="l" rtl="0">
              <a:lnSpc>
                <a:spcPct val="120000"/>
              </a:lnSpc>
              <a:spcBef>
                <a:spcPts val="480"/>
              </a:spcBef>
              <a:spcAft>
                <a:spcPts val="0"/>
              </a:spcAft>
              <a:buSzPts val="1200"/>
              <a:buChar char="⮚"/>
            </a:pPr>
            <a:r>
              <a:rPr lang="en-US" sz="1600" b="1"/>
              <a:t>Finally, use it</a:t>
            </a:r>
            <a:endParaRPr/>
          </a:p>
          <a:p>
            <a:pPr marL="1028700" lvl="1" indent="-455612" algn="l" rtl="0">
              <a:lnSpc>
                <a:spcPct val="120000"/>
              </a:lnSpc>
              <a:spcBef>
                <a:spcPts val="480"/>
              </a:spcBef>
              <a:spcAft>
                <a:spcPts val="0"/>
              </a:spcAft>
              <a:buSzPts val="1200"/>
              <a:buChar char="⮚"/>
            </a:pPr>
            <a:r>
              <a:rPr lang="en-US" sz="1600" b="1"/>
              <a:t>$$$$....$(High CapEx)</a:t>
            </a:r>
            <a:endParaRPr/>
          </a:p>
        </p:txBody>
      </p:sp>
      <p:sp>
        <p:nvSpPr>
          <p:cNvPr id="1862928" name="Google Shape;1862928;p40"/>
          <p:cNvSpPr txBox="1">
            <a:spLocks noGrp="1"/>
          </p:cNvSpPr>
          <p:nvPr>
            <p:ph type="body" idx="4294967295"/>
          </p:nvPr>
        </p:nvSpPr>
        <p:spPr>
          <a:xfrm>
            <a:off x="4812506" y="1425048"/>
            <a:ext cx="4114800" cy="4189500"/>
          </a:xfrm>
          <a:prstGeom prst="rect">
            <a:avLst/>
          </a:prstGeom>
          <a:noFill/>
          <a:ln>
            <a:noFill/>
          </a:ln>
        </p:spPr>
        <p:txBody>
          <a:bodyPr spcFirstLastPara="1" wrap="square" lIns="91375" tIns="45675" rIns="91375" bIns="45675" anchor="t" anchorCtr="0">
            <a:spAutoFit/>
          </a:bodyPr>
          <a:lstStyle/>
          <a:p>
            <a:pPr marL="571500" lvl="0" indent="-571500" algn="l" rtl="0">
              <a:lnSpc>
                <a:spcPct val="90000"/>
              </a:lnSpc>
              <a:spcBef>
                <a:spcPts val="0"/>
              </a:spcBef>
              <a:spcAft>
                <a:spcPts val="0"/>
              </a:spcAft>
              <a:buSzPts val="1800"/>
              <a:buChar char="●"/>
            </a:pPr>
            <a:r>
              <a:rPr lang="en-US" sz="2400" b="1">
                <a:solidFill>
                  <a:srgbClr val="00FFFF"/>
                </a:solidFill>
              </a:rPr>
              <a:t>Cloud computing</a:t>
            </a:r>
            <a:endParaRPr/>
          </a:p>
          <a:p>
            <a:pPr marL="1028700" lvl="1" indent="-455612" algn="l" rtl="0">
              <a:lnSpc>
                <a:spcPct val="90000"/>
              </a:lnSpc>
              <a:spcBef>
                <a:spcPts val="540"/>
              </a:spcBef>
              <a:spcAft>
                <a:spcPts val="0"/>
              </a:spcAft>
              <a:buSzPts val="1350"/>
              <a:buChar char="⮚"/>
            </a:pPr>
            <a:r>
              <a:rPr lang="en-US" sz="1800" b="1"/>
              <a:t>Subscribe</a:t>
            </a:r>
            <a:endParaRPr/>
          </a:p>
          <a:p>
            <a:pPr marL="1028700" lvl="1" indent="-455612" algn="l" rtl="0">
              <a:lnSpc>
                <a:spcPct val="90000"/>
              </a:lnSpc>
              <a:spcBef>
                <a:spcPts val="540"/>
              </a:spcBef>
              <a:spcAft>
                <a:spcPts val="0"/>
              </a:spcAft>
              <a:buSzPts val="1350"/>
              <a:buChar char="⮚"/>
            </a:pPr>
            <a:r>
              <a:rPr lang="en-US" sz="1800" b="1"/>
              <a:t>Use</a:t>
            </a:r>
            <a:endParaRPr/>
          </a:p>
          <a:p>
            <a:pPr marL="1028700" lvl="1" indent="-369887" algn="l" rtl="0">
              <a:lnSpc>
                <a:spcPct val="90000"/>
              </a:lnSpc>
              <a:spcBef>
                <a:spcPts val="540"/>
              </a:spcBef>
              <a:spcAft>
                <a:spcPts val="0"/>
              </a:spcAft>
              <a:buSzPts val="1350"/>
              <a:buNone/>
            </a:pPr>
            <a:endParaRPr sz="1800" b="1"/>
          </a:p>
          <a:p>
            <a:pPr marL="1028700" lvl="1" indent="-360362" algn="l" rtl="0">
              <a:lnSpc>
                <a:spcPct val="90000"/>
              </a:lnSpc>
              <a:spcBef>
                <a:spcPts val="600"/>
              </a:spcBef>
              <a:spcAft>
                <a:spcPts val="0"/>
              </a:spcAft>
              <a:buSzPts val="1500"/>
              <a:buNone/>
            </a:pPr>
            <a:endParaRPr sz="2000" b="1"/>
          </a:p>
          <a:p>
            <a:pPr marL="1028700" lvl="1" indent="-360362" algn="l" rtl="0">
              <a:lnSpc>
                <a:spcPct val="90000"/>
              </a:lnSpc>
              <a:spcBef>
                <a:spcPts val="600"/>
              </a:spcBef>
              <a:spcAft>
                <a:spcPts val="0"/>
              </a:spcAft>
              <a:buSzPts val="1500"/>
              <a:buNone/>
            </a:pPr>
            <a:endParaRPr sz="2000" b="1"/>
          </a:p>
          <a:p>
            <a:pPr marL="1028700" lvl="1" indent="-360362" algn="l" rtl="0">
              <a:lnSpc>
                <a:spcPct val="90000"/>
              </a:lnSpc>
              <a:spcBef>
                <a:spcPts val="600"/>
              </a:spcBef>
              <a:spcAft>
                <a:spcPts val="0"/>
              </a:spcAft>
              <a:buSzPts val="1500"/>
              <a:buNone/>
            </a:pPr>
            <a:endParaRPr sz="2000" b="1"/>
          </a:p>
          <a:p>
            <a:pPr marL="1028700" lvl="1" indent="-360362" algn="l" rtl="0">
              <a:lnSpc>
                <a:spcPct val="90000"/>
              </a:lnSpc>
              <a:spcBef>
                <a:spcPts val="600"/>
              </a:spcBef>
              <a:spcAft>
                <a:spcPts val="0"/>
              </a:spcAft>
              <a:buSzPts val="1500"/>
              <a:buNone/>
            </a:pPr>
            <a:endParaRPr sz="2000" b="1"/>
          </a:p>
          <a:p>
            <a:pPr marL="1028700" lvl="1" indent="-360362" algn="l" rtl="0">
              <a:lnSpc>
                <a:spcPct val="90000"/>
              </a:lnSpc>
              <a:spcBef>
                <a:spcPts val="600"/>
              </a:spcBef>
              <a:spcAft>
                <a:spcPts val="0"/>
              </a:spcAft>
              <a:buSzPts val="1500"/>
              <a:buNone/>
            </a:pPr>
            <a:endParaRPr sz="2000" b="1"/>
          </a:p>
          <a:p>
            <a:pPr marL="1028700" lvl="1" indent="-360362" algn="l" rtl="0">
              <a:lnSpc>
                <a:spcPct val="90000"/>
              </a:lnSpc>
              <a:spcBef>
                <a:spcPts val="600"/>
              </a:spcBef>
              <a:spcAft>
                <a:spcPts val="0"/>
              </a:spcAft>
              <a:buSzPts val="1500"/>
              <a:buNone/>
            </a:pPr>
            <a:endParaRPr sz="2000" b="1"/>
          </a:p>
          <a:p>
            <a:pPr marL="1028700" lvl="1" indent="-455612" algn="l" rtl="0">
              <a:lnSpc>
                <a:spcPct val="90000"/>
              </a:lnSpc>
              <a:spcBef>
                <a:spcPts val="540"/>
              </a:spcBef>
              <a:spcAft>
                <a:spcPts val="0"/>
              </a:spcAft>
              <a:buSzPts val="1350"/>
              <a:buChar char="⮚"/>
            </a:pPr>
            <a:r>
              <a:rPr lang="en-US" sz="1800" b="1"/>
              <a:t>$ - pay for what you use, based on QoS</a:t>
            </a:r>
            <a:endParaRPr/>
          </a:p>
        </p:txBody>
      </p:sp>
      <p:grpSp>
        <p:nvGrpSpPr>
          <p:cNvPr id="1862929" name="Google Shape;1862929;p40"/>
          <p:cNvGrpSpPr/>
          <p:nvPr/>
        </p:nvGrpSpPr>
        <p:grpSpPr>
          <a:xfrm>
            <a:off x="698507" y="2441457"/>
            <a:ext cx="895262" cy="3557447"/>
            <a:chOff x="276193" y="2562896"/>
            <a:chExt cx="1024444" cy="3052293"/>
          </a:xfrm>
        </p:grpSpPr>
        <p:sp>
          <p:nvSpPr>
            <p:cNvPr id="1862930" name="Google Shape;1862930;p40"/>
            <p:cNvSpPr/>
            <p:nvPr/>
          </p:nvSpPr>
          <p:spPr>
            <a:xfrm>
              <a:off x="663133" y="2562896"/>
              <a:ext cx="637504" cy="3052293"/>
            </a:xfrm>
            <a:custGeom>
              <a:avLst/>
              <a:gdLst/>
              <a:ahLst/>
              <a:cxnLst/>
              <a:rect l="l" t="t" r="r" b="b"/>
              <a:pathLst>
                <a:path w="637504" h="3052293" extrusionOk="0">
                  <a:moveTo>
                    <a:pt x="598868" y="3052293"/>
                  </a:moveTo>
                  <a:cubicBezTo>
                    <a:pt x="299434" y="2662706"/>
                    <a:pt x="0" y="2273120"/>
                    <a:pt x="6439" y="1764405"/>
                  </a:cubicBezTo>
                  <a:cubicBezTo>
                    <a:pt x="12878" y="1255690"/>
                    <a:pt x="530180" y="291921"/>
                    <a:pt x="637504" y="0"/>
                  </a:cubicBezTo>
                </a:path>
              </a:pathLst>
            </a:custGeom>
            <a:noFill/>
            <a:ln w="38100" cap="flat" cmpd="sng">
              <a:solidFill>
                <a:srgbClr val="FF0000"/>
              </a:solidFill>
              <a:prstDash val="solid"/>
              <a:round/>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sp>
          <p:nvSpPr>
            <p:cNvPr id="1862931" name="Google Shape;1862931;p40"/>
            <p:cNvSpPr txBox="1"/>
            <p:nvPr/>
          </p:nvSpPr>
          <p:spPr>
            <a:xfrm rot="-5400000">
              <a:off x="-675557" y="4070313"/>
              <a:ext cx="2357700" cy="45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FFFF"/>
                  </a:solidFill>
                  <a:latin typeface="Verdana"/>
                  <a:ea typeface="Verdana"/>
                  <a:cs typeface="Verdana"/>
                  <a:sym typeface="Verdana"/>
                </a:rPr>
                <a:t>Every 18 months?</a:t>
              </a:r>
              <a:endParaRPr/>
            </a:p>
          </p:txBody>
        </p:sp>
      </p:grpSp>
      <p:pic>
        <p:nvPicPr>
          <p:cNvPr id="1862932" name="Google Shape;1862932;p40"/>
          <p:cNvPicPr preferRelativeResize="0"/>
          <p:nvPr/>
        </p:nvPicPr>
        <p:blipFill rotWithShape="1">
          <a:blip r:embed="rId3">
            <a:alphaModFix/>
          </a:blip>
          <a:srcRect/>
          <a:stretch/>
        </p:blipFill>
        <p:spPr>
          <a:xfrm>
            <a:off x="5319322" y="2551924"/>
            <a:ext cx="3143250" cy="2060575"/>
          </a:xfrm>
          <a:prstGeom prst="rect">
            <a:avLst/>
          </a:prstGeom>
          <a:noFill/>
          <a:ln>
            <a:noFill/>
          </a:ln>
        </p:spPr>
      </p:pic>
      <p:sp>
        <p:nvSpPr>
          <p:cNvPr id="1862933" name="Google Shape;1862933;p40"/>
          <p:cNvSpPr txBox="1"/>
          <p:nvPr/>
        </p:nvSpPr>
        <p:spPr>
          <a:xfrm>
            <a:off x="5703888" y="5830888"/>
            <a:ext cx="2331900" cy="274500"/>
          </a:xfrm>
          <a:prstGeom prst="rect">
            <a:avLst/>
          </a:prstGeom>
          <a:noFill/>
          <a:ln>
            <a:noFill/>
          </a:ln>
          <a:effectLst>
            <a:prstShdw prst="shdw17" dist="17961" dir="2700000">
              <a:srgbClr val="C7BA78">
                <a:alpha val="100000"/>
              </a:srgbClr>
            </a:prst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66FFFF"/>
                </a:solidFill>
                <a:latin typeface="Arial"/>
                <a:ea typeface="Arial"/>
                <a:cs typeface="Arial"/>
                <a:sym typeface="Arial"/>
              </a:rPr>
              <a:t>(Courtesy of Raj Buyya, 2012)</a:t>
            </a:r>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62928">
                                            <p:txEl>
                                              <p:pRg st="0" end="0"/>
                                            </p:txEl>
                                          </p:spTgt>
                                        </p:tgtEl>
                                        <p:attrNameLst>
                                          <p:attrName>style.visibility</p:attrName>
                                        </p:attrNameLst>
                                      </p:cBhvr>
                                      <p:to>
                                        <p:strVal val="visible"/>
                                      </p:to>
                                    </p:set>
                                    <p:anim calcmode="lin" valueType="num">
                                      <p:cBhvr additive="base">
                                        <p:cTn id="7" dur="500"/>
                                        <p:tgtEl>
                                          <p:spTgt spid="18629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62928">
                                            <p:txEl>
                                              <p:pRg st="1" end="1"/>
                                            </p:txEl>
                                          </p:spTgt>
                                        </p:tgtEl>
                                        <p:attrNameLst>
                                          <p:attrName>style.visibility</p:attrName>
                                        </p:attrNameLst>
                                      </p:cBhvr>
                                      <p:to>
                                        <p:strVal val="visible"/>
                                      </p:to>
                                    </p:set>
                                    <p:anim calcmode="lin" valueType="num">
                                      <p:cBhvr additive="base">
                                        <p:cTn id="12" dur="500"/>
                                        <p:tgtEl>
                                          <p:spTgt spid="18629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62928">
                                            <p:txEl>
                                              <p:pRg st="2" end="2"/>
                                            </p:txEl>
                                          </p:spTgt>
                                        </p:tgtEl>
                                        <p:attrNameLst>
                                          <p:attrName>style.visibility</p:attrName>
                                        </p:attrNameLst>
                                      </p:cBhvr>
                                      <p:to>
                                        <p:strVal val="visible"/>
                                      </p:to>
                                    </p:set>
                                    <p:anim calcmode="lin" valueType="num">
                                      <p:cBhvr additive="base">
                                        <p:cTn id="17" dur="500"/>
                                        <p:tgtEl>
                                          <p:spTgt spid="186292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62928">
                                            <p:txEl>
                                              <p:pRg st="3" end="3"/>
                                            </p:txEl>
                                          </p:spTgt>
                                        </p:tgtEl>
                                        <p:attrNameLst>
                                          <p:attrName>style.visibility</p:attrName>
                                        </p:attrNameLst>
                                      </p:cBhvr>
                                      <p:to>
                                        <p:strVal val="visible"/>
                                      </p:to>
                                    </p:set>
                                    <p:anim calcmode="lin" valueType="num">
                                      <p:cBhvr additive="base">
                                        <p:cTn id="22" dur="500"/>
                                        <p:tgtEl>
                                          <p:spTgt spid="186292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62928">
                                            <p:txEl>
                                              <p:pRg st="4" end="4"/>
                                            </p:txEl>
                                          </p:spTgt>
                                        </p:tgtEl>
                                        <p:attrNameLst>
                                          <p:attrName>style.visibility</p:attrName>
                                        </p:attrNameLst>
                                      </p:cBhvr>
                                      <p:to>
                                        <p:strVal val="visible"/>
                                      </p:to>
                                    </p:set>
                                    <p:anim calcmode="lin" valueType="num">
                                      <p:cBhvr additive="base">
                                        <p:cTn id="27" dur="500"/>
                                        <p:tgtEl>
                                          <p:spTgt spid="186292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62928">
                                            <p:txEl>
                                              <p:pRg st="5" end="5"/>
                                            </p:txEl>
                                          </p:spTgt>
                                        </p:tgtEl>
                                        <p:attrNameLst>
                                          <p:attrName>style.visibility</p:attrName>
                                        </p:attrNameLst>
                                      </p:cBhvr>
                                      <p:to>
                                        <p:strVal val="visible"/>
                                      </p:to>
                                    </p:set>
                                    <p:anim calcmode="lin" valueType="num">
                                      <p:cBhvr additive="base">
                                        <p:cTn id="32" dur="500"/>
                                        <p:tgtEl>
                                          <p:spTgt spid="186292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62928">
                                            <p:txEl>
                                              <p:pRg st="6" end="6"/>
                                            </p:txEl>
                                          </p:spTgt>
                                        </p:tgtEl>
                                        <p:attrNameLst>
                                          <p:attrName>style.visibility</p:attrName>
                                        </p:attrNameLst>
                                      </p:cBhvr>
                                      <p:to>
                                        <p:strVal val="visible"/>
                                      </p:to>
                                    </p:set>
                                    <p:anim calcmode="lin" valueType="num">
                                      <p:cBhvr additive="base">
                                        <p:cTn id="37" dur="500"/>
                                        <p:tgtEl>
                                          <p:spTgt spid="186292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862928">
                                            <p:txEl>
                                              <p:pRg st="7" end="7"/>
                                            </p:txEl>
                                          </p:spTgt>
                                        </p:tgtEl>
                                        <p:attrNameLst>
                                          <p:attrName>style.visibility</p:attrName>
                                        </p:attrNameLst>
                                      </p:cBhvr>
                                      <p:to>
                                        <p:strVal val="visible"/>
                                      </p:to>
                                    </p:set>
                                    <p:anim calcmode="lin" valueType="num">
                                      <p:cBhvr additive="base">
                                        <p:cTn id="42" dur="500"/>
                                        <p:tgtEl>
                                          <p:spTgt spid="186292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62928">
                                            <p:txEl>
                                              <p:pRg st="8" end="8"/>
                                            </p:txEl>
                                          </p:spTgt>
                                        </p:tgtEl>
                                        <p:attrNameLst>
                                          <p:attrName>style.visibility</p:attrName>
                                        </p:attrNameLst>
                                      </p:cBhvr>
                                      <p:to>
                                        <p:strVal val="visible"/>
                                      </p:to>
                                    </p:set>
                                    <p:anim calcmode="lin" valueType="num">
                                      <p:cBhvr additive="base">
                                        <p:cTn id="47" dur="500"/>
                                        <p:tgtEl>
                                          <p:spTgt spid="186292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862928">
                                            <p:txEl>
                                              <p:pRg st="9" end="9"/>
                                            </p:txEl>
                                          </p:spTgt>
                                        </p:tgtEl>
                                        <p:attrNameLst>
                                          <p:attrName>style.visibility</p:attrName>
                                        </p:attrNameLst>
                                      </p:cBhvr>
                                      <p:to>
                                        <p:strVal val="visible"/>
                                      </p:to>
                                    </p:set>
                                    <p:anim calcmode="lin" valueType="num">
                                      <p:cBhvr additive="base">
                                        <p:cTn id="52" dur="500"/>
                                        <p:tgtEl>
                                          <p:spTgt spid="186292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62928">
                                            <p:txEl>
                                              <p:pRg st="10" end="10"/>
                                            </p:txEl>
                                          </p:spTgt>
                                        </p:tgtEl>
                                        <p:attrNameLst>
                                          <p:attrName>style.visibility</p:attrName>
                                        </p:attrNameLst>
                                      </p:cBhvr>
                                      <p:to>
                                        <p:strVal val="visible"/>
                                      </p:to>
                                    </p:set>
                                    <p:anim calcmode="lin" valueType="num">
                                      <p:cBhvr additive="base">
                                        <p:cTn id="57" dur="500"/>
                                        <p:tgtEl>
                                          <p:spTgt spid="186292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2937"/>
        <p:cNvGrpSpPr/>
        <p:nvPr/>
      </p:nvGrpSpPr>
      <p:grpSpPr>
        <a:xfrm>
          <a:off x="0" y="0"/>
          <a:ext cx="0" cy="0"/>
          <a:chOff x="0" y="0"/>
          <a:chExt cx="0" cy="0"/>
        </a:xfrm>
      </p:grpSpPr>
      <p:pic>
        <p:nvPicPr>
          <p:cNvPr id="1862938" name="Google Shape;1862938;p41"/>
          <p:cNvPicPr preferRelativeResize="0"/>
          <p:nvPr/>
        </p:nvPicPr>
        <p:blipFill rotWithShape="1">
          <a:blip r:embed="rId3">
            <a:alphaModFix/>
          </a:blip>
          <a:srcRect/>
          <a:stretch/>
        </p:blipFill>
        <p:spPr>
          <a:xfrm>
            <a:off x="395288" y="152400"/>
            <a:ext cx="8574088" cy="5832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2942"/>
        <p:cNvGrpSpPr/>
        <p:nvPr/>
      </p:nvGrpSpPr>
      <p:grpSpPr>
        <a:xfrm>
          <a:off x="0" y="0"/>
          <a:ext cx="0" cy="0"/>
          <a:chOff x="0" y="0"/>
          <a:chExt cx="0" cy="0"/>
        </a:xfrm>
      </p:grpSpPr>
      <p:pic>
        <p:nvPicPr>
          <p:cNvPr id="1862943" name="Google Shape;1862943;p42"/>
          <p:cNvPicPr preferRelativeResize="0"/>
          <p:nvPr/>
        </p:nvPicPr>
        <p:blipFill rotWithShape="1">
          <a:blip r:embed="rId3">
            <a:alphaModFix/>
          </a:blip>
          <a:srcRect/>
          <a:stretch/>
        </p:blipFill>
        <p:spPr>
          <a:xfrm>
            <a:off x="120978" y="1364229"/>
            <a:ext cx="8813073" cy="5374793"/>
          </a:xfrm>
          <a:prstGeom prst="rect">
            <a:avLst/>
          </a:prstGeom>
          <a:noFill/>
          <a:ln>
            <a:noFill/>
          </a:ln>
        </p:spPr>
      </p:pic>
      <p:sp>
        <p:nvSpPr>
          <p:cNvPr id="1862944" name="Google Shape;1862944;p42"/>
          <p:cNvSpPr txBox="1"/>
          <p:nvPr/>
        </p:nvSpPr>
        <p:spPr>
          <a:xfrm>
            <a:off x="280736" y="160421"/>
            <a:ext cx="86532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66FFFF"/>
                </a:solidFill>
                <a:effectLst>
                  <a:outerShdw blurRad="38100" dist="38100" dir="2700000" algn="tl">
                    <a:srgbClr val="000000">
                      <a:alpha val="43137"/>
                    </a:srgbClr>
                  </a:outerShdw>
                </a:effectLst>
                <a:latin typeface="Arial"/>
                <a:ea typeface="Arial"/>
                <a:cs typeface="Arial"/>
                <a:sym typeface="Arial"/>
              </a:rPr>
              <a:t>Lecture 2:</a:t>
            </a: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 Cloud architecture and </a:t>
            </a:r>
            <a:br>
              <a:rPr lang="en-US" sz="3200" b="1">
                <a:solidFill>
                  <a:srgbClr val="FFFF00"/>
                </a:solidFill>
                <a:effectLst>
                  <a:outerShdw blurRad="38100" dist="38100" dir="2700000" algn="tl">
                    <a:srgbClr val="000000">
                      <a:alpha val="43137"/>
                    </a:srgbClr>
                  </a:outerShdw>
                </a:effectLst>
                <a:latin typeface="Arial"/>
                <a:ea typeface="Arial"/>
                <a:cs typeface="Arial"/>
                <a:sym typeface="Arial"/>
              </a:rPr>
            </a:b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service models, </a:t>
            </a:r>
            <a:r>
              <a:rPr lang="en-US" sz="3200" b="1">
                <a:solidFill>
                  <a:srgbClr val="66FFFF"/>
                </a:solidFill>
                <a:effectLst>
                  <a:outerShdw blurRad="38100" dist="38100" dir="2700000" algn="tl">
                    <a:srgbClr val="000000">
                      <a:alpha val="43137"/>
                    </a:srgbClr>
                  </a:outerShdw>
                </a:effectLst>
                <a:latin typeface="Arial"/>
                <a:ea typeface="Arial"/>
                <a:cs typeface="Arial"/>
                <a:sym typeface="Arial"/>
              </a:rPr>
              <a:t>Aug. 23, 2017</a:t>
            </a:r>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2948"/>
        <p:cNvGrpSpPr/>
        <p:nvPr/>
      </p:nvGrpSpPr>
      <p:grpSpPr>
        <a:xfrm>
          <a:off x="0" y="0"/>
          <a:ext cx="0" cy="0"/>
          <a:chOff x="0" y="0"/>
          <a:chExt cx="0" cy="0"/>
        </a:xfrm>
      </p:grpSpPr>
      <p:pic>
        <p:nvPicPr>
          <p:cNvPr id="1862949" name="Google Shape;1862949;p43"/>
          <p:cNvPicPr preferRelativeResize="0"/>
          <p:nvPr/>
        </p:nvPicPr>
        <p:blipFill rotWithShape="1">
          <a:blip r:embed="rId3">
            <a:alphaModFix/>
          </a:blip>
          <a:srcRect/>
          <a:stretch/>
        </p:blipFill>
        <p:spPr>
          <a:xfrm>
            <a:off x="225471" y="260849"/>
            <a:ext cx="8732201" cy="6052865"/>
          </a:xfrm>
          <a:prstGeom prst="rect">
            <a:avLst/>
          </a:prstGeom>
          <a:noFill/>
          <a:ln>
            <a:noFill/>
          </a:ln>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2953"/>
        <p:cNvGrpSpPr/>
        <p:nvPr/>
      </p:nvGrpSpPr>
      <p:grpSpPr>
        <a:xfrm>
          <a:off x="0" y="0"/>
          <a:ext cx="0" cy="0"/>
          <a:chOff x="0" y="0"/>
          <a:chExt cx="0" cy="0"/>
        </a:xfrm>
      </p:grpSpPr>
      <p:sp>
        <p:nvSpPr>
          <p:cNvPr id="1862954" name="Google Shape;1862954;p44"/>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955" name="Google Shape;1862955;p44"/>
          <p:cNvPicPr preferRelativeResize="0"/>
          <p:nvPr/>
        </p:nvPicPr>
        <p:blipFill rotWithShape="1">
          <a:blip r:embed="rId3">
            <a:alphaModFix/>
          </a:blip>
          <a:srcRect/>
          <a:stretch/>
        </p:blipFill>
        <p:spPr>
          <a:xfrm>
            <a:off x="223024" y="713678"/>
            <a:ext cx="8697952" cy="5695829"/>
          </a:xfrm>
          <a:prstGeom prst="rect">
            <a:avLst/>
          </a:prstGeom>
          <a:solidFill>
            <a:srgbClr val="66FFFF"/>
          </a:solidFill>
          <a:ln>
            <a:noFill/>
          </a:ln>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2959"/>
        <p:cNvGrpSpPr/>
        <p:nvPr/>
      </p:nvGrpSpPr>
      <p:grpSpPr>
        <a:xfrm>
          <a:off x="0" y="0"/>
          <a:ext cx="0" cy="0"/>
          <a:chOff x="0" y="0"/>
          <a:chExt cx="0" cy="0"/>
        </a:xfrm>
      </p:grpSpPr>
      <p:sp>
        <p:nvSpPr>
          <p:cNvPr id="1862960" name="Google Shape;1862960;p45"/>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961" name="Google Shape;1862961;p45"/>
          <p:cNvPicPr preferRelativeResize="0"/>
          <p:nvPr/>
        </p:nvPicPr>
        <p:blipFill rotWithShape="1">
          <a:blip r:embed="rId3">
            <a:alphaModFix/>
          </a:blip>
          <a:srcRect/>
          <a:stretch/>
        </p:blipFill>
        <p:spPr>
          <a:xfrm>
            <a:off x="183821" y="374468"/>
            <a:ext cx="8726003" cy="6026332"/>
          </a:xfrm>
          <a:prstGeom prst="rect">
            <a:avLst/>
          </a:prstGeom>
          <a:solidFill>
            <a:srgbClr val="66FFFF"/>
          </a:solidFill>
          <a:ln>
            <a:noFill/>
          </a:ln>
        </p:spPr>
      </p:pic>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2739"/>
        <p:cNvGrpSpPr/>
        <p:nvPr/>
      </p:nvGrpSpPr>
      <p:grpSpPr>
        <a:xfrm>
          <a:off x="0" y="0"/>
          <a:ext cx="0" cy="0"/>
          <a:chOff x="0" y="0"/>
          <a:chExt cx="0" cy="0"/>
        </a:xfrm>
      </p:grpSpPr>
      <p:sp>
        <p:nvSpPr>
          <p:cNvPr id="1862740" name="Google Shape;1862740;p19"/>
          <p:cNvSpPr txBox="1">
            <a:spLocks noGrp="1"/>
          </p:cNvSpPr>
          <p:nvPr>
            <p:ph type="title"/>
          </p:nvPr>
        </p:nvSpPr>
        <p:spPr>
          <a:xfrm>
            <a:off x="408535" y="-678317"/>
            <a:ext cx="8779800" cy="639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3200">
                <a:solidFill>
                  <a:srgbClr val="FFFF00"/>
                </a:solidFill>
                <a:latin typeface="Arial"/>
                <a:ea typeface="Arial"/>
                <a:cs typeface="Arial"/>
                <a:sym typeface="Arial"/>
              </a:rPr>
              <a:t>Cloud computing over big data</a:t>
            </a:r>
            <a:endParaRPr sz="3200">
              <a:solidFill>
                <a:srgbClr val="FFFF00"/>
              </a:solidFill>
              <a:latin typeface="Arial"/>
              <a:ea typeface="Arial"/>
              <a:cs typeface="Arial"/>
              <a:sym typeface="Arial"/>
            </a:endParaRPr>
          </a:p>
        </p:txBody>
      </p:sp>
      <p:sp>
        <p:nvSpPr>
          <p:cNvPr id="1862741" name="Google Shape;1862741;p19"/>
          <p:cNvSpPr/>
          <p:nvPr/>
        </p:nvSpPr>
        <p:spPr>
          <a:xfrm>
            <a:off x="458400" y="953546"/>
            <a:ext cx="4340100" cy="2462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Structured data; low pro</a:t>
            </a:r>
            <a:r>
              <a:rPr lang="en-US" sz="1800" b="1" i="0" u="none" strike="noStrike" cap="none">
                <a:solidFill>
                  <a:srgbClr val="DEF6F1"/>
                </a:solidFill>
                <a:effectLst>
                  <a:outerShdw blurRad="38100" dist="38100" dir="2700000" algn="tl" rotWithShape="0">
                    <a:srgbClr val="000000">
                      <a:alpha val="43000"/>
                    </a:srgbClr>
                  </a:outerShdw>
                </a:effectLst>
                <a:latin typeface="Microsoft Yahei"/>
                <a:ea typeface="Microsoft Yahei"/>
                <a:cs typeface="Microsoft Yahei"/>
                <a:sym typeface="Microsoft Yahei"/>
              </a:rPr>
              <a:t>sing efficiency of unstructured data</a:t>
            </a:r>
            <a:endParaRPr sz="1800" b="1"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en-US" sz="1800" b="1" i="0" u="none" strike="noStrike" cap="none">
                <a:solidFill>
                  <a:srgbClr val="DEF6F1"/>
                </a:solidFill>
                <a:effectLst>
                  <a:outerShdw blurRad="38100" dist="38100" dir="2700000" algn="tl" rotWithShape="0">
                    <a:srgbClr val="000000">
                      <a:alpha val="43000"/>
                    </a:srgbClr>
                  </a:outerShdw>
                </a:effectLst>
                <a:latin typeface="Microsoft Yahei"/>
                <a:ea typeface="Microsoft Yahei"/>
                <a:cs typeface="Microsoft Yahei"/>
                <a:sym typeface="Microsoft Yahei"/>
              </a:rPr>
              <a:t>Expensive </a:t>
            </a:r>
            <a:r>
              <a:rPr lang="en-US" sz="1800" b="1" i="0" u="none" strike="noStrike" cap="none">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cessing efficiency of unstructured data</a:t>
            </a:r>
            <a:endParaRPr/>
          </a:p>
          <a:p>
            <a:pPr marL="120650" marR="0" lvl="0" indent="-120650" algn="l" rtl="0">
              <a:spcBef>
                <a:spcPts val="60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Expensive hardware;</a:t>
            </a:r>
            <a:b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b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 Poor compatibility</a:t>
            </a:r>
            <a:endParaRPr/>
          </a:p>
          <a:p>
            <a:pPr marL="120650" marR="0" lvl="0" indent="-120650" algn="l" rtl="0">
              <a:spcBef>
                <a:spcPts val="60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High scalability with Vendor </a:t>
            </a:r>
            <a:b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b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lock-in of data resources</a:t>
            </a:r>
            <a:endParaRPr/>
          </a:p>
        </p:txBody>
      </p:sp>
      <p:sp>
        <p:nvSpPr>
          <p:cNvPr id="1862742" name="Google Shape;1862742;p19"/>
          <p:cNvSpPr/>
          <p:nvPr/>
        </p:nvSpPr>
        <p:spPr>
          <a:xfrm>
            <a:off x="4807411" y="903493"/>
            <a:ext cx="4336500" cy="1631100"/>
          </a:xfrm>
          <a:prstGeom prst="rect">
            <a:avLst/>
          </a:prstGeom>
          <a:noFill/>
          <a:ln>
            <a:noFill/>
          </a:ln>
        </p:spPr>
        <p:txBody>
          <a:bodyPr spcFirstLastPara="1" wrap="square" lIns="91425" tIns="45700" rIns="91425" bIns="45700" anchor="t" anchorCtr="0">
            <a:noAutofit/>
          </a:bodyPr>
          <a:lstStyle/>
          <a:p>
            <a:pPr marL="120650" marR="0" lvl="0" indent="-120650" algn="l" rtl="0">
              <a:spcBef>
                <a:spcPts val="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Hybrid analysis capabilities of structured/unstructured data</a:t>
            </a:r>
            <a:endParaRPr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endParaRPr>
          </a:p>
          <a:p>
            <a:pPr marL="120650" marR="0" lvl="0" indent="-120650" algn="l" rtl="0">
              <a:spcBef>
                <a:spcPts val="60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X86 servers; good compatibility</a:t>
            </a:r>
            <a:endParaRPr/>
          </a:p>
          <a:p>
            <a:pPr marL="120650" marR="0" lvl="0" indent="-120650" algn="l" rtl="0">
              <a:spcBef>
                <a:spcPts val="60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High scalability, </a:t>
            </a:r>
            <a:r>
              <a:rPr lang="en-US" sz="1800" b="1">
                <a:solidFill>
                  <a:srgbClr val="DEF6F1"/>
                </a:solidFill>
                <a:effectLst>
                  <a:outerShdw blurRad="38100" dist="38100" dir="2700000" algn="tl">
                    <a:srgbClr val="000000">
                      <a:alpha val="43137"/>
                    </a:srgbClr>
                  </a:outerShdw>
                </a:effectLst>
                <a:latin typeface="Arial"/>
                <a:ea typeface="Arial"/>
                <a:cs typeface="Arial"/>
                <a:sym typeface="Arial"/>
              </a:rPr>
              <a:t>over 10,000 node-level deployment</a:t>
            </a:r>
            <a:endParaRPr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endParaRPr>
          </a:p>
        </p:txBody>
      </p:sp>
      <p:sp>
        <p:nvSpPr>
          <p:cNvPr id="1862743" name="Google Shape;1862743;p19"/>
          <p:cNvSpPr/>
          <p:nvPr/>
        </p:nvSpPr>
        <p:spPr>
          <a:xfrm>
            <a:off x="0" y="1710126"/>
            <a:ext cx="4876800" cy="169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b="1">
              <a:solidFill>
                <a:srgbClr val="000000"/>
              </a:solidFill>
              <a:effectLst>
                <a:outerShdw blurRad="38100" dist="38100" dir="2700000" algn="tl">
                  <a:srgbClr val="000000">
                    <a:alpha val="43137"/>
                  </a:srgbClr>
                </a:outerShdw>
              </a:effectLst>
              <a:latin typeface="Arial"/>
              <a:ea typeface="Arial"/>
              <a:cs typeface="Arial"/>
              <a:sym typeface="Arial"/>
            </a:endParaRPr>
          </a:p>
        </p:txBody>
      </p:sp>
      <p:grpSp>
        <p:nvGrpSpPr>
          <p:cNvPr id="1862744" name="Google Shape;1862744;p19"/>
          <p:cNvGrpSpPr/>
          <p:nvPr/>
        </p:nvGrpSpPr>
        <p:grpSpPr>
          <a:xfrm>
            <a:off x="407709" y="2536922"/>
            <a:ext cx="8647976" cy="3731833"/>
            <a:chOff x="389488" y="2725176"/>
            <a:chExt cx="8647976" cy="3383655"/>
          </a:xfrm>
        </p:grpSpPr>
        <p:sp>
          <p:nvSpPr>
            <p:cNvPr id="1862745" name="Google Shape;1862745;p19"/>
            <p:cNvSpPr txBox="1"/>
            <p:nvPr/>
          </p:nvSpPr>
          <p:spPr>
            <a:xfrm>
              <a:off x="389488" y="4571466"/>
              <a:ext cx="1260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DEF6F1"/>
                  </a:solidFill>
                  <a:effectLst>
                    <a:outerShdw blurRad="38100" dist="38100" dir="2700000" algn="tl">
                      <a:srgbClr val="000000">
                        <a:alpha val="43137"/>
                      </a:srgbClr>
                    </a:outerShdw>
                  </a:effectLst>
                  <a:latin typeface="Arial"/>
                  <a:ea typeface="Arial"/>
                  <a:cs typeface="Arial"/>
                  <a:sym typeface="Arial"/>
                </a:rPr>
                <a:t>Traditional </a:t>
              </a:r>
              <a:br>
                <a:rPr lang="en-US" sz="1200" b="1">
                  <a:solidFill>
                    <a:srgbClr val="DEF6F1"/>
                  </a:solidFill>
                  <a:effectLst>
                    <a:outerShdw blurRad="38100" dist="38100" dir="2700000" algn="tl">
                      <a:srgbClr val="000000">
                        <a:alpha val="43137"/>
                      </a:srgbClr>
                    </a:outerShdw>
                  </a:effectLst>
                  <a:latin typeface="Arial"/>
                  <a:ea typeface="Arial"/>
                  <a:cs typeface="Arial"/>
                  <a:sym typeface="Arial"/>
                </a:rPr>
              </a:br>
              <a:r>
                <a:rPr lang="en-US" sz="1200" b="1">
                  <a:solidFill>
                    <a:srgbClr val="DEF6F1"/>
                  </a:solidFill>
                  <a:effectLst>
                    <a:outerShdw blurRad="38100" dist="38100" dir="2700000" algn="tl">
                      <a:srgbClr val="000000">
                        <a:alpha val="43137"/>
                      </a:srgbClr>
                    </a:outerShdw>
                  </a:effectLst>
                  <a:latin typeface="Arial"/>
                  <a:ea typeface="Arial"/>
                  <a:cs typeface="Arial"/>
                  <a:sym typeface="Arial"/>
                </a:rPr>
                <a:t>Database/</a:t>
              </a:r>
              <a:br>
                <a:rPr lang="en-US" sz="1200" b="1">
                  <a:solidFill>
                    <a:srgbClr val="DEF6F1"/>
                  </a:solidFill>
                  <a:effectLst>
                    <a:outerShdw blurRad="38100" dist="38100" dir="2700000" algn="tl">
                      <a:srgbClr val="000000">
                        <a:alpha val="43137"/>
                      </a:srgbClr>
                    </a:outerShdw>
                  </a:effectLst>
                  <a:latin typeface="Arial"/>
                  <a:ea typeface="Arial"/>
                  <a:cs typeface="Arial"/>
                  <a:sym typeface="Arial"/>
                </a:rPr>
              </a:br>
              <a:r>
                <a:rPr lang="en-US" sz="1200" b="1">
                  <a:solidFill>
                    <a:srgbClr val="DEF6F1"/>
                  </a:solidFill>
                  <a:effectLst>
                    <a:outerShdw blurRad="38100" dist="38100" dir="2700000" algn="tl">
                      <a:srgbClr val="000000">
                        <a:alpha val="43137"/>
                      </a:srgbClr>
                    </a:outerShdw>
                  </a:effectLst>
                  <a:latin typeface="Arial"/>
                  <a:ea typeface="Arial"/>
                  <a:cs typeface="Arial"/>
                  <a:sym typeface="Arial"/>
                </a:rPr>
                <a:t>Data Warehouse</a:t>
              </a:r>
              <a:endParaRPr sz="1200" b="1">
                <a:solidFill>
                  <a:srgbClr val="DEF6F1"/>
                </a:solidFill>
                <a:effectLst>
                  <a:outerShdw blurRad="38100" dist="38100" dir="2700000" algn="tl">
                    <a:srgbClr val="000000">
                      <a:alpha val="43137"/>
                    </a:srgbClr>
                  </a:outerShdw>
                </a:effectLst>
                <a:latin typeface="Arial"/>
                <a:ea typeface="Arial"/>
                <a:cs typeface="Arial"/>
                <a:sym typeface="Arial"/>
              </a:endParaRPr>
            </a:p>
          </p:txBody>
        </p:sp>
        <p:pic>
          <p:nvPicPr>
            <p:cNvPr id="1862746" name="Google Shape;1862746;p19"/>
            <p:cNvPicPr preferRelativeResize="0"/>
            <p:nvPr/>
          </p:nvPicPr>
          <p:blipFill rotWithShape="1">
            <a:blip r:embed="rId3">
              <a:alphaModFix/>
            </a:blip>
            <a:srcRect/>
            <a:stretch/>
          </p:blipFill>
          <p:spPr>
            <a:xfrm>
              <a:off x="5998205" y="2725176"/>
              <a:ext cx="3024336" cy="2400915"/>
            </a:xfrm>
            <a:prstGeom prst="rect">
              <a:avLst/>
            </a:prstGeom>
            <a:noFill/>
            <a:ln>
              <a:noFill/>
            </a:ln>
          </p:spPr>
        </p:pic>
        <p:cxnSp>
          <p:nvCxnSpPr>
            <p:cNvPr id="1862747" name="Google Shape;1862747;p19"/>
            <p:cNvCxnSpPr/>
            <p:nvPr/>
          </p:nvCxnSpPr>
          <p:spPr>
            <a:xfrm rot="10800000" flipH="1">
              <a:off x="7744702" y="2946950"/>
              <a:ext cx="507000" cy="101700"/>
            </a:xfrm>
            <a:prstGeom prst="straightConnector1">
              <a:avLst/>
            </a:prstGeom>
            <a:solidFill>
              <a:schemeClr val="lt2"/>
            </a:solidFill>
            <a:ln>
              <a:noFill/>
            </a:ln>
          </p:spPr>
        </p:cxnSp>
        <p:sp>
          <p:nvSpPr>
            <p:cNvPr id="1862748" name="Google Shape;1862748;p19"/>
            <p:cNvSpPr txBox="1"/>
            <p:nvPr/>
          </p:nvSpPr>
          <p:spPr>
            <a:xfrm>
              <a:off x="4427984" y="5801031"/>
              <a:ext cx="2703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66FFFF"/>
                  </a:solidFill>
                  <a:effectLst>
                    <a:outerShdw blurRad="38100" dist="38100" dir="2700000" algn="tl">
                      <a:srgbClr val="000000">
                        <a:alpha val="43137"/>
                      </a:srgbClr>
                    </a:outerShdw>
                  </a:effectLst>
                  <a:latin typeface="Arial"/>
                  <a:ea typeface="Arial"/>
                  <a:cs typeface="Arial"/>
                  <a:sym typeface="Arial"/>
                </a:rPr>
                <a:t>Distributed architecture</a:t>
              </a:r>
              <a:endParaRPr sz="1400" b="1">
                <a:solidFill>
                  <a:srgbClr val="66FFFF"/>
                </a:solidFill>
                <a:effectLst>
                  <a:outerShdw blurRad="38100" dist="38100" dir="2700000" algn="tl">
                    <a:srgbClr val="000000">
                      <a:alpha val="43137"/>
                    </a:srgbClr>
                  </a:outerShdw>
                </a:effectLst>
                <a:latin typeface="Arial"/>
                <a:ea typeface="Arial"/>
                <a:cs typeface="Arial"/>
                <a:sym typeface="Arial"/>
              </a:endParaRPr>
            </a:p>
          </p:txBody>
        </p:sp>
        <p:pic>
          <p:nvPicPr>
            <p:cNvPr id="1862749" name="Google Shape;1862749;p19"/>
            <p:cNvPicPr preferRelativeResize="0"/>
            <p:nvPr/>
          </p:nvPicPr>
          <p:blipFill rotWithShape="1">
            <a:blip r:embed="rId4">
              <a:alphaModFix/>
            </a:blip>
            <a:srcRect/>
            <a:stretch/>
          </p:blipFill>
          <p:spPr>
            <a:xfrm>
              <a:off x="440501" y="3158945"/>
              <a:ext cx="962467" cy="1379804"/>
            </a:xfrm>
            <a:prstGeom prst="rect">
              <a:avLst/>
            </a:prstGeom>
            <a:noFill/>
            <a:ln>
              <a:noFill/>
            </a:ln>
          </p:spPr>
        </p:pic>
        <p:sp>
          <p:nvSpPr>
            <p:cNvPr id="1862750" name="Google Shape;1862750;p19"/>
            <p:cNvSpPr/>
            <p:nvPr/>
          </p:nvSpPr>
          <p:spPr>
            <a:xfrm rot="5400000">
              <a:off x="1150967" y="3635823"/>
              <a:ext cx="648000" cy="453000"/>
            </a:xfrm>
            <a:prstGeom prst="upArrow">
              <a:avLst>
                <a:gd name="adj1" fmla="val 65157"/>
                <a:gd name="adj2" fmla="val 45714"/>
              </a:avLst>
            </a:prstGeom>
            <a:gradFill>
              <a:gsLst>
                <a:gs pos="0">
                  <a:srgbClr val="FF9933"/>
                </a:gs>
                <a:gs pos="100000">
                  <a:srgbClr val="FFFFF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rgbClr val="000000"/>
                </a:solidFill>
                <a:effectLst>
                  <a:outerShdw blurRad="38100" dist="38100" dir="2700000" algn="tl">
                    <a:srgbClr val="000000">
                      <a:alpha val="43137"/>
                    </a:srgbClr>
                  </a:outerShdw>
                </a:effectLst>
                <a:latin typeface="Arial"/>
                <a:ea typeface="Arial"/>
                <a:cs typeface="Arial"/>
                <a:sym typeface="Arial"/>
              </a:endParaRPr>
            </a:p>
          </p:txBody>
        </p:sp>
        <p:sp>
          <p:nvSpPr>
            <p:cNvPr id="1862751" name="Google Shape;1862751;p19"/>
            <p:cNvSpPr/>
            <p:nvPr/>
          </p:nvSpPr>
          <p:spPr>
            <a:xfrm flipH="1">
              <a:off x="539486" y="5471884"/>
              <a:ext cx="7954200" cy="204600"/>
            </a:xfrm>
            <a:prstGeom prst="rtTriangle">
              <a:avLst/>
            </a:prstGeom>
            <a:gradFill>
              <a:gsLst>
                <a:gs pos="0">
                  <a:srgbClr val="3A6ACB"/>
                </a:gs>
                <a:gs pos="80000">
                  <a:srgbClr val="4B8CFF"/>
                </a:gs>
                <a:gs pos="100000">
                  <a:srgbClr val="498BFF"/>
                </a:gs>
              </a:gsLst>
              <a:lin ang="16200038" scaled="0"/>
            </a:gradFill>
            <a:ln w="9525" cap="flat" cmpd="sng">
              <a:solidFill>
                <a:srgbClr val="5F93F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a:solidFill>
                  <a:srgbClr val="FFFFFF"/>
                </a:solidFill>
                <a:effectLst>
                  <a:outerShdw blurRad="38100" dist="38100" dir="2700000" algn="tl">
                    <a:srgbClr val="000000">
                      <a:alpha val="43137"/>
                    </a:srgbClr>
                  </a:outerShdw>
                </a:effectLst>
                <a:latin typeface="Arial"/>
                <a:ea typeface="Arial"/>
                <a:cs typeface="Arial"/>
                <a:sym typeface="Arial"/>
              </a:endParaRPr>
            </a:p>
          </p:txBody>
        </p:sp>
        <p:sp>
          <p:nvSpPr>
            <p:cNvPr id="1862752" name="Google Shape;1862752;p19"/>
            <p:cNvSpPr txBox="1"/>
            <p:nvPr/>
          </p:nvSpPr>
          <p:spPr>
            <a:xfrm>
              <a:off x="392328" y="5785805"/>
              <a:ext cx="865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FF00FF"/>
                  </a:solidFill>
                  <a:effectLst>
                    <a:outerShdw blurRad="38100" dist="38100" dir="2700000" algn="tl">
                      <a:srgbClr val="000000">
                        <a:alpha val="43137"/>
                      </a:srgbClr>
                    </a:outerShdw>
                  </a:effectLst>
                  <a:latin typeface="Arial"/>
                  <a:ea typeface="Arial"/>
                  <a:cs typeface="Arial"/>
                  <a:sym typeface="Arial"/>
                </a:rPr>
                <a:t>TB</a:t>
              </a:r>
              <a:endParaRPr sz="1400" b="1">
                <a:solidFill>
                  <a:srgbClr val="FF00FF"/>
                </a:solidFill>
                <a:effectLst>
                  <a:outerShdw blurRad="38100" dist="38100" dir="2700000" algn="tl">
                    <a:srgbClr val="000000">
                      <a:alpha val="43137"/>
                    </a:srgbClr>
                  </a:outerShdw>
                </a:effectLst>
                <a:latin typeface="Arial"/>
                <a:ea typeface="Arial"/>
                <a:cs typeface="Arial"/>
                <a:sym typeface="Arial"/>
              </a:endParaRPr>
            </a:p>
          </p:txBody>
        </p:sp>
        <p:sp>
          <p:nvSpPr>
            <p:cNvPr id="1862753" name="Google Shape;1862753;p19"/>
            <p:cNvSpPr txBox="1"/>
            <p:nvPr/>
          </p:nvSpPr>
          <p:spPr>
            <a:xfrm>
              <a:off x="3433313" y="5785070"/>
              <a:ext cx="865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FF00FF"/>
                  </a:solidFill>
                  <a:effectLst>
                    <a:outerShdw blurRad="38100" dist="38100" dir="2700000" algn="tl">
                      <a:srgbClr val="000000">
                        <a:alpha val="43137"/>
                      </a:srgbClr>
                    </a:outerShdw>
                  </a:effectLst>
                  <a:latin typeface="Arial"/>
                  <a:ea typeface="Arial"/>
                  <a:cs typeface="Arial"/>
                  <a:sym typeface="Arial"/>
                </a:rPr>
                <a:t>PB</a:t>
              </a:r>
              <a:endParaRPr sz="1400" b="1">
                <a:solidFill>
                  <a:srgbClr val="FF00FF"/>
                </a:solidFill>
                <a:effectLst>
                  <a:outerShdw blurRad="38100" dist="38100" dir="2700000" algn="tl">
                    <a:srgbClr val="000000">
                      <a:alpha val="43137"/>
                    </a:srgbClr>
                  </a:outerShdw>
                </a:effectLst>
                <a:latin typeface="Arial"/>
                <a:ea typeface="Arial"/>
                <a:cs typeface="Arial"/>
                <a:sym typeface="Arial"/>
              </a:endParaRPr>
            </a:p>
          </p:txBody>
        </p:sp>
        <p:pic>
          <p:nvPicPr>
            <p:cNvPr id="1862754" name="Google Shape;1862754;p19"/>
            <p:cNvPicPr preferRelativeResize="0"/>
            <p:nvPr/>
          </p:nvPicPr>
          <p:blipFill rotWithShape="1">
            <a:blip r:embed="rId5">
              <a:alphaModFix/>
            </a:blip>
            <a:srcRect/>
            <a:stretch/>
          </p:blipFill>
          <p:spPr>
            <a:xfrm>
              <a:off x="6380111" y="4085901"/>
              <a:ext cx="834681" cy="832479"/>
            </a:xfrm>
            <a:prstGeom prst="rect">
              <a:avLst/>
            </a:prstGeom>
            <a:noFill/>
            <a:ln>
              <a:noFill/>
            </a:ln>
          </p:spPr>
        </p:pic>
        <p:sp>
          <p:nvSpPr>
            <p:cNvPr id="1862755" name="Google Shape;1862755;p19"/>
            <p:cNvSpPr txBox="1"/>
            <p:nvPr/>
          </p:nvSpPr>
          <p:spPr>
            <a:xfrm>
              <a:off x="7161891" y="5769468"/>
              <a:ext cx="15873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FF00FF"/>
                  </a:solidFill>
                  <a:effectLst>
                    <a:outerShdw blurRad="38100" dist="38100" dir="2700000" algn="tl">
                      <a:srgbClr val="000000">
                        <a:alpha val="43137"/>
                      </a:srgbClr>
                    </a:outerShdw>
                  </a:effectLst>
                  <a:latin typeface="Arial"/>
                  <a:ea typeface="Arial"/>
                  <a:cs typeface="Arial"/>
                  <a:sym typeface="Arial"/>
                </a:rPr>
                <a:t>EB  🡪  ZB</a:t>
              </a:r>
              <a:endParaRPr sz="1400" b="1">
                <a:solidFill>
                  <a:srgbClr val="FF00FF"/>
                </a:solidFill>
                <a:effectLst>
                  <a:outerShdw blurRad="38100" dist="38100" dir="2700000" algn="tl">
                    <a:srgbClr val="000000">
                      <a:alpha val="43137"/>
                    </a:srgbClr>
                  </a:outerShdw>
                </a:effectLst>
                <a:latin typeface="Arial"/>
                <a:ea typeface="Arial"/>
                <a:cs typeface="Arial"/>
                <a:sym typeface="Arial"/>
              </a:endParaRPr>
            </a:p>
          </p:txBody>
        </p:sp>
        <p:sp>
          <p:nvSpPr>
            <p:cNvPr id="1862756" name="Google Shape;1862756;p19"/>
            <p:cNvSpPr txBox="1"/>
            <p:nvPr/>
          </p:nvSpPr>
          <p:spPr>
            <a:xfrm>
              <a:off x="1547664" y="5193196"/>
              <a:ext cx="7489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DEF6F1"/>
                  </a:solidFill>
                  <a:effectLst>
                    <a:outerShdw blurRad="38100" dist="38100" dir="2700000" algn="tl">
                      <a:srgbClr val="000000">
                        <a:alpha val="43137"/>
                      </a:srgbClr>
                    </a:outerShdw>
                  </a:effectLst>
                  <a:latin typeface="Arial"/>
                  <a:ea typeface="Arial"/>
                  <a:cs typeface="Arial"/>
                  <a:sym typeface="Arial"/>
                </a:rPr>
                <a:t>     Supercluster  (Data Warehouse) + Hadoop + Spark + Storm + TensorFlow + …..) </a:t>
              </a:r>
              <a:endParaRPr sz="1400" b="1">
                <a:solidFill>
                  <a:srgbClr val="DEF6F1"/>
                </a:solidFill>
                <a:effectLst>
                  <a:outerShdw blurRad="38100" dist="38100" dir="2700000" algn="tl">
                    <a:srgbClr val="000000">
                      <a:alpha val="43137"/>
                    </a:srgbClr>
                  </a:outerShdw>
                </a:effectLst>
                <a:latin typeface="Arial"/>
                <a:ea typeface="Arial"/>
                <a:cs typeface="Arial"/>
                <a:sym typeface="Arial"/>
              </a:endParaRPr>
            </a:p>
          </p:txBody>
        </p:sp>
        <p:sp>
          <p:nvSpPr>
            <p:cNvPr id="1862757" name="Google Shape;1862757;p19"/>
            <p:cNvSpPr/>
            <p:nvPr/>
          </p:nvSpPr>
          <p:spPr>
            <a:xfrm>
              <a:off x="6129434" y="4080184"/>
              <a:ext cx="358800" cy="351600"/>
            </a:xfrm>
            <a:prstGeom prst="mathPlus">
              <a:avLst>
                <a:gd name="adj1" fmla="val 23520"/>
              </a:avLst>
            </a:prstGeom>
            <a:gradFill>
              <a:gsLst>
                <a:gs pos="0">
                  <a:srgbClr val="3A6ACB"/>
                </a:gs>
                <a:gs pos="80000">
                  <a:srgbClr val="4B8CFF"/>
                </a:gs>
                <a:gs pos="100000">
                  <a:srgbClr val="498BFF"/>
                </a:gs>
              </a:gsLst>
              <a:lin ang="16200038" scaled="0"/>
            </a:gradFill>
            <a:ln w="9525" cap="flat" cmpd="sng">
              <a:solidFill>
                <a:srgbClr val="5F93F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a:solidFill>
                  <a:srgbClr val="FFFFFF"/>
                </a:solidFill>
                <a:effectLst>
                  <a:outerShdw blurRad="38100" dist="38100" dir="2700000" algn="tl">
                    <a:srgbClr val="000000">
                      <a:alpha val="43137"/>
                    </a:srgbClr>
                  </a:outerShdw>
                </a:effectLst>
                <a:latin typeface="Arial"/>
                <a:ea typeface="Arial"/>
                <a:cs typeface="Arial"/>
                <a:sym typeface="Arial"/>
              </a:endParaRPr>
            </a:p>
          </p:txBody>
        </p:sp>
        <p:pic>
          <p:nvPicPr>
            <p:cNvPr id="1862758" name="Google Shape;1862758;p19" descr="C:\Users\cmcc\AppData\Roaming\Tencent\Users\446949578\QQ\WinTemp\RichOle\81XT%8~50V~AC6A{{%3UD3T.jpg"/>
            <p:cNvPicPr preferRelativeResize="0"/>
            <p:nvPr/>
          </p:nvPicPr>
          <p:blipFill rotWithShape="1">
            <a:blip r:embed="rId6">
              <a:alphaModFix/>
            </a:blip>
            <a:srcRect/>
            <a:stretch/>
          </p:blipFill>
          <p:spPr>
            <a:xfrm>
              <a:off x="1701467" y="2725176"/>
              <a:ext cx="4238685" cy="2437698"/>
            </a:xfrm>
            <a:prstGeom prst="rect">
              <a:avLst/>
            </a:prstGeom>
            <a:noFill/>
            <a:ln>
              <a:noFill/>
            </a:ln>
          </p:spPr>
        </p:pic>
      </p:grpSp>
      <p:sp>
        <p:nvSpPr>
          <p:cNvPr id="1862759" name="Google Shape;1862759;p19"/>
          <p:cNvSpPr/>
          <p:nvPr/>
        </p:nvSpPr>
        <p:spPr>
          <a:xfrm>
            <a:off x="2053402" y="-1074551"/>
            <a:ext cx="4340100" cy="1908300"/>
          </a:xfrm>
          <a:prstGeom prst="rect">
            <a:avLst/>
          </a:prstGeom>
          <a:noFill/>
          <a:ln>
            <a:noFill/>
          </a:ln>
        </p:spPr>
        <p:txBody>
          <a:bodyPr spcFirstLastPara="1" wrap="square" lIns="91425" tIns="45700" rIns="91425" bIns="45700" anchor="t" anchorCtr="0">
            <a:noAutofit/>
          </a:bodyPr>
          <a:lstStyle/>
          <a:p>
            <a:pPr marL="120650" marR="0" lvl="0" indent="-120650" algn="l" rtl="0">
              <a:spcBef>
                <a:spcPts val="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Structured data; low processing efficiency of unstructured data</a:t>
            </a:r>
            <a:endParaRPr/>
          </a:p>
          <a:p>
            <a:pPr marL="120650" marR="0" lvl="0" indent="-120650" algn="l" rtl="0">
              <a:spcBef>
                <a:spcPts val="60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Expensive hardware;</a:t>
            </a:r>
            <a:b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b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 Poor compatibility</a:t>
            </a:r>
            <a:endParaRPr/>
          </a:p>
          <a:p>
            <a:pPr marL="120650" marR="0" lvl="0" indent="-120650" algn="l" rtl="0">
              <a:spcBef>
                <a:spcPts val="600"/>
              </a:spcBef>
              <a:spcAft>
                <a:spcPts val="0"/>
              </a:spcAft>
              <a:buClr>
                <a:srgbClr val="DEF6F1"/>
              </a:buClr>
              <a:buSzPts val="1800"/>
              <a:buFont typeface="Arial"/>
              <a:buChar char="•"/>
            </a:pP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High scalability with Vendor </a:t>
            </a:r>
            <a:b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br>
            <a:r>
              <a:rPr lang="en-US" sz="1800" b="1">
                <a:solidFill>
                  <a:srgbClr val="DEF6F1"/>
                </a:solidFill>
                <a:effectLst>
                  <a:outerShdw blurRad="38100" dist="38100" dir="2700000" algn="tl">
                    <a:srgbClr val="000000">
                      <a:alpha val="43137"/>
                    </a:srgbClr>
                  </a:outerShdw>
                </a:effectLst>
                <a:latin typeface="Microsoft Yahei"/>
                <a:ea typeface="Microsoft Yahei"/>
                <a:cs typeface="Microsoft Yahei"/>
                <a:sym typeface="Microsoft Yahei"/>
              </a:rPr>
              <a:t>lock-in of data resources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2967"/>
        <p:cNvGrpSpPr/>
        <p:nvPr/>
      </p:nvGrpSpPr>
      <p:grpSpPr>
        <a:xfrm>
          <a:off x="0" y="0"/>
          <a:ext cx="0" cy="0"/>
          <a:chOff x="0" y="0"/>
          <a:chExt cx="0" cy="0"/>
        </a:xfrm>
      </p:grpSpPr>
      <p:pic>
        <p:nvPicPr>
          <p:cNvPr id="1862968" name="Google Shape;1862968;p46"/>
          <p:cNvPicPr preferRelativeResize="0"/>
          <p:nvPr/>
        </p:nvPicPr>
        <p:blipFill rotWithShape="1">
          <a:blip r:embed="rId3">
            <a:alphaModFix/>
          </a:blip>
          <a:srcRect/>
          <a:stretch/>
        </p:blipFill>
        <p:spPr>
          <a:xfrm>
            <a:off x="207690" y="394198"/>
            <a:ext cx="8622801" cy="56408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2972"/>
        <p:cNvGrpSpPr/>
        <p:nvPr/>
      </p:nvGrpSpPr>
      <p:grpSpPr>
        <a:xfrm>
          <a:off x="0" y="0"/>
          <a:ext cx="0" cy="0"/>
          <a:chOff x="0" y="0"/>
          <a:chExt cx="0" cy="0"/>
        </a:xfrm>
      </p:grpSpPr>
      <p:pic>
        <p:nvPicPr>
          <p:cNvPr id="1862973" name="Google Shape;1862973;p47"/>
          <p:cNvPicPr preferRelativeResize="0"/>
          <p:nvPr/>
        </p:nvPicPr>
        <p:blipFill rotWithShape="1">
          <a:blip r:embed="rId3">
            <a:alphaModFix/>
          </a:blip>
          <a:srcRect/>
          <a:stretch/>
        </p:blipFill>
        <p:spPr>
          <a:xfrm>
            <a:off x="375466" y="465726"/>
            <a:ext cx="8463734" cy="5612857"/>
          </a:xfrm>
          <a:prstGeom prst="rect">
            <a:avLst/>
          </a:prstGeom>
          <a:noFill/>
          <a:ln>
            <a:noFill/>
          </a:ln>
        </p:spPr>
      </p:pic>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2977"/>
        <p:cNvGrpSpPr/>
        <p:nvPr/>
      </p:nvGrpSpPr>
      <p:grpSpPr>
        <a:xfrm>
          <a:off x="0" y="0"/>
          <a:ext cx="0" cy="0"/>
          <a:chOff x="0" y="0"/>
          <a:chExt cx="0" cy="0"/>
        </a:xfrm>
      </p:grpSpPr>
      <p:pic>
        <p:nvPicPr>
          <p:cNvPr id="1862978" name="Google Shape;1862978;p48"/>
          <p:cNvPicPr preferRelativeResize="0"/>
          <p:nvPr/>
        </p:nvPicPr>
        <p:blipFill rotWithShape="1">
          <a:blip r:embed="rId3">
            <a:alphaModFix/>
          </a:blip>
          <a:srcRect/>
          <a:stretch/>
        </p:blipFill>
        <p:spPr>
          <a:xfrm>
            <a:off x="132753" y="1297798"/>
            <a:ext cx="8888585" cy="5309707"/>
          </a:xfrm>
          <a:prstGeom prst="rect">
            <a:avLst/>
          </a:prstGeom>
          <a:noFill/>
          <a:ln>
            <a:noFill/>
          </a:ln>
        </p:spPr>
      </p:pic>
      <p:sp>
        <p:nvSpPr>
          <p:cNvPr id="1862979" name="Google Shape;1862979;p48"/>
          <p:cNvSpPr txBox="1"/>
          <p:nvPr/>
        </p:nvSpPr>
        <p:spPr>
          <a:xfrm>
            <a:off x="361741" y="341644"/>
            <a:ext cx="85311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Market share of various cloud platforms </a:t>
            </a:r>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2985"/>
        <p:cNvGrpSpPr/>
        <p:nvPr/>
      </p:nvGrpSpPr>
      <p:grpSpPr>
        <a:xfrm>
          <a:off x="0" y="0"/>
          <a:ext cx="0" cy="0"/>
          <a:chOff x="0" y="0"/>
          <a:chExt cx="0" cy="0"/>
        </a:xfrm>
      </p:grpSpPr>
      <p:pic>
        <p:nvPicPr>
          <p:cNvPr id="1862986" name="Google Shape;1862986;p49"/>
          <p:cNvPicPr preferRelativeResize="0"/>
          <p:nvPr/>
        </p:nvPicPr>
        <p:blipFill rotWithShape="1">
          <a:blip r:embed="rId3">
            <a:alphaModFix/>
          </a:blip>
          <a:srcRect/>
          <a:stretch/>
        </p:blipFill>
        <p:spPr>
          <a:xfrm>
            <a:off x="515325" y="1249304"/>
            <a:ext cx="8181975" cy="4726911"/>
          </a:xfrm>
          <a:prstGeom prst="rect">
            <a:avLst/>
          </a:prstGeom>
          <a:noFill/>
          <a:ln>
            <a:noFill/>
          </a:ln>
        </p:spPr>
      </p:pic>
      <p:sp>
        <p:nvSpPr>
          <p:cNvPr id="1862987" name="Google Shape;1862987;p49"/>
          <p:cNvSpPr txBox="1"/>
          <p:nvPr/>
        </p:nvSpPr>
        <p:spPr>
          <a:xfrm>
            <a:off x="758283" y="231112"/>
            <a:ext cx="76938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alpha val="43137"/>
                    </a:srgbClr>
                  </a:outerShdw>
                </a:effectLst>
                <a:latin typeface="Arial"/>
                <a:ea typeface="Arial"/>
                <a:cs typeface="Arial"/>
                <a:sym typeface="Arial"/>
              </a:rPr>
              <a:t>Cloud users vs. cloud providers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2991"/>
        <p:cNvGrpSpPr/>
        <p:nvPr/>
      </p:nvGrpSpPr>
      <p:grpSpPr>
        <a:xfrm>
          <a:off x="0" y="0"/>
          <a:ext cx="0" cy="0"/>
          <a:chOff x="0" y="0"/>
          <a:chExt cx="0" cy="0"/>
        </a:xfrm>
      </p:grpSpPr>
      <p:graphicFrame>
        <p:nvGraphicFramePr>
          <p:cNvPr id="1862992" name="Google Shape;1862992;p50"/>
          <p:cNvGraphicFramePr/>
          <p:nvPr/>
        </p:nvGraphicFramePr>
        <p:xfrm>
          <a:off x="401445" y="1625281"/>
          <a:ext cx="3000000" cy="3000000"/>
        </p:xfrm>
        <a:graphic>
          <a:graphicData uri="http://schemas.openxmlformats.org/drawingml/2006/table">
            <a:tbl>
              <a:tblPr firstRow="1" firstCol="1" bandRow="1" bandCol="1">
                <a:noFill/>
                <a:tableStyleId>{4A170495-EF7F-4292-A06D-FACBEA8D1566}</a:tableStyleId>
              </a:tblPr>
              <a:tblGrid>
                <a:gridCol w="2294625">
                  <a:extLst>
                    <a:ext uri="{9D8B030D-6E8A-4147-A177-3AD203B41FA5}">
                      <a16:colId xmlns:a16="http://schemas.microsoft.com/office/drawing/2014/main" val="20000"/>
                    </a:ext>
                  </a:extLst>
                </a:gridCol>
                <a:gridCol w="1509275">
                  <a:extLst>
                    <a:ext uri="{9D8B030D-6E8A-4147-A177-3AD203B41FA5}">
                      <a16:colId xmlns:a16="http://schemas.microsoft.com/office/drawing/2014/main" val="20001"/>
                    </a:ext>
                  </a:extLst>
                </a:gridCol>
                <a:gridCol w="2213600">
                  <a:extLst>
                    <a:ext uri="{9D8B030D-6E8A-4147-A177-3AD203B41FA5}">
                      <a16:colId xmlns:a16="http://schemas.microsoft.com/office/drawing/2014/main" val="20002"/>
                    </a:ext>
                  </a:extLst>
                </a:gridCol>
                <a:gridCol w="2237375">
                  <a:extLst>
                    <a:ext uri="{9D8B030D-6E8A-4147-A177-3AD203B41FA5}">
                      <a16:colId xmlns:a16="http://schemas.microsoft.com/office/drawing/2014/main" val="20003"/>
                    </a:ext>
                  </a:extLst>
                </a:gridCol>
              </a:tblGrid>
              <a:tr h="642400">
                <a:tc>
                  <a:txBody>
                    <a:bodyPr/>
                    <a:lstStyle/>
                    <a:p>
                      <a:pPr marL="0" marR="0" lvl="0" indent="57150" algn="ctr" rtl="0">
                        <a:spcBef>
                          <a:spcPts val="0"/>
                        </a:spcBef>
                        <a:spcAft>
                          <a:spcPts val="0"/>
                        </a:spcAft>
                        <a:buNone/>
                      </a:pPr>
                      <a:r>
                        <a:rPr lang="en-US" sz="2800" b="1" u="none" strike="noStrike" cap="none"/>
                        <a:t>Cloud Players</a:t>
                      </a:r>
                      <a:endParaRPr sz="28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53975" algn="ctr" rtl="0">
                        <a:spcBef>
                          <a:spcPts val="0"/>
                        </a:spcBef>
                        <a:spcAft>
                          <a:spcPts val="0"/>
                        </a:spcAft>
                        <a:buNone/>
                      </a:pPr>
                      <a:r>
                        <a:rPr lang="en-US" sz="2800" b="1" u="none" strike="noStrike" cap="none"/>
                        <a:t>IaaS</a:t>
                      </a:r>
                      <a:endParaRPr sz="28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53975" algn="ctr" rtl="0">
                        <a:spcBef>
                          <a:spcPts val="0"/>
                        </a:spcBef>
                        <a:spcAft>
                          <a:spcPts val="0"/>
                        </a:spcAft>
                        <a:buNone/>
                      </a:pPr>
                      <a:r>
                        <a:rPr lang="en-US" sz="2800" b="1" u="none" strike="noStrike" cap="none"/>
                        <a:t>PaaS</a:t>
                      </a:r>
                      <a:endParaRPr sz="28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53975" algn="ctr" rtl="0">
                        <a:spcBef>
                          <a:spcPts val="0"/>
                        </a:spcBef>
                        <a:spcAft>
                          <a:spcPts val="0"/>
                        </a:spcAft>
                        <a:buNone/>
                      </a:pPr>
                      <a:r>
                        <a:rPr lang="en-US" sz="2800" b="1" u="none" strike="noStrike" cap="none"/>
                        <a:t>SaaS</a:t>
                      </a:r>
                      <a:endParaRPr sz="28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822000">
                <a:tc>
                  <a:txBody>
                    <a:bodyPr/>
                    <a:lstStyle/>
                    <a:p>
                      <a:pPr marL="0" marR="0" lvl="0" indent="57150" algn="ctr" rtl="0">
                        <a:spcBef>
                          <a:spcPts val="0"/>
                        </a:spcBef>
                        <a:spcAft>
                          <a:spcPts val="0"/>
                        </a:spcAft>
                        <a:buNone/>
                      </a:pPr>
                      <a:r>
                        <a:rPr lang="en-US" sz="2400" b="1" u="none" strike="noStrike" cap="none"/>
                        <a:t>IT adminis-trators and  </a:t>
                      </a:r>
                      <a:br>
                        <a:rPr lang="en-US" sz="2400" b="1" u="none" strike="noStrike" cap="none"/>
                      </a:br>
                      <a:r>
                        <a:rPr lang="en-US" sz="2400" b="1" u="none" strike="noStrike" cap="none"/>
                        <a:t>cloud providers</a:t>
                      </a:r>
                      <a:endParaRPr sz="24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2400" b="1" u="none" strike="noStrike" cap="none"/>
                        <a:t>Monitor SLAs</a:t>
                      </a:r>
                      <a:endParaRPr sz="24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2400" b="1" u="none" strike="noStrike" cap="none"/>
                        <a:t>Monitor SLAs and enable Service Platforms</a:t>
                      </a:r>
                      <a:endParaRPr sz="24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2400" b="1" u="none" strike="noStrike" cap="none"/>
                        <a:t>Monitor SLAs and deploy software</a:t>
                      </a:r>
                      <a:endParaRPr sz="24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113700">
                <a:tc>
                  <a:txBody>
                    <a:bodyPr/>
                    <a:lstStyle/>
                    <a:p>
                      <a:pPr marL="0" marR="0" lvl="0" indent="57150" algn="ctr" rtl="0">
                        <a:spcBef>
                          <a:spcPts val="0"/>
                        </a:spcBef>
                        <a:spcAft>
                          <a:spcPts val="0"/>
                        </a:spcAft>
                        <a:buNone/>
                      </a:pPr>
                      <a:endParaRPr sz="2400" b="1" u="none" strike="noStrike" cap="none"/>
                    </a:p>
                    <a:p>
                      <a:pPr marL="0" marR="0" lvl="0" indent="57150" algn="ctr" rtl="0">
                        <a:spcBef>
                          <a:spcPts val="1000"/>
                        </a:spcBef>
                        <a:spcAft>
                          <a:spcPts val="0"/>
                        </a:spcAft>
                        <a:buNone/>
                      </a:pPr>
                      <a:r>
                        <a:rPr lang="en-US" sz="2400" b="1" u="none" strike="noStrike" cap="none"/>
                        <a:t>Software developers (vendors)</a:t>
                      </a:r>
                      <a:endParaRPr sz="24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2400" b="1" u="none" strike="noStrike" cap="none"/>
                        <a:t>To deploy    and</a:t>
                      </a:r>
                      <a:br>
                        <a:rPr lang="en-US" sz="2400" b="1" u="none" strike="noStrike" cap="none"/>
                      </a:br>
                      <a:r>
                        <a:rPr lang="en-US" sz="2400" b="1" u="none" strike="noStrike" cap="none"/>
                        <a:t> store data</a:t>
                      </a:r>
                      <a:endParaRPr sz="24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2400" b="1" u="none" strike="noStrike" cap="none"/>
                        <a:t>Enabling Platforms via configurator and APIs</a:t>
                      </a:r>
                      <a:endParaRPr sz="2400" b="1"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2400" b="1" u="none" strike="noStrike" cap="none"/>
                        <a:t>Develop and Deploy Software </a:t>
                      </a:r>
                      <a:endParaRPr sz="2400" b="1"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bl>
          </a:graphicData>
        </a:graphic>
      </p:graphicFrame>
      <p:sp>
        <p:nvSpPr>
          <p:cNvPr id="1862993" name="Google Shape;1862993;p50"/>
          <p:cNvSpPr/>
          <p:nvPr/>
        </p:nvSpPr>
        <p:spPr>
          <a:xfrm>
            <a:off x="78059" y="604474"/>
            <a:ext cx="8697900" cy="846300"/>
          </a:xfrm>
          <a:prstGeom prst="rect">
            <a:avLst/>
          </a:prstGeom>
          <a:noFill/>
          <a:ln>
            <a:noFill/>
          </a:ln>
        </p:spPr>
        <p:txBody>
          <a:bodyPr spcFirstLastPara="1" wrap="square" lIns="0" tIns="76175" rIns="0" bIns="0" anchor="ctr" anchorCtr="0">
            <a:noAutofit/>
          </a:bodyPr>
          <a:lstStyle/>
          <a:p>
            <a:pPr marL="0" marR="0" lvl="0" indent="53975"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  </a:t>
            </a:r>
            <a:r>
              <a:rPr lang="en-US" sz="3200" b="1" i="0" u="none" strike="noStrike" cap="none">
                <a:solidFill>
                  <a:srgbClr val="FFFF00"/>
                </a:solidFill>
                <a:latin typeface="Arial"/>
                <a:ea typeface="Arial"/>
                <a:cs typeface="Arial"/>
                <a:sym typeface="Arial"/>
              </a:rPr>
              <a:t>Table 1.4. Cloud providers and vendors</a:t>
            </a:r>
            <a:endParaRPr sz="3200" b="1" i="1" u="none" strike="noStrike" cap="none">
              <a:solidFill>
                <a:srgbClr val="FFFF00"/>
              </a:solidFill>
              <a:latin typeface="Cambria"/>
              <a:ea typeface="Cambria"/>
              <a:cs typeface="Cambria"/>
              <a:sym typeface="Cambria"/>
            </a:endParaRPr>
          </a:p>
          <a:p>
            <a:pPr marL="0" marR="0" lvl="0" indent="53975"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2997"/>
        <p:cNvGrpSpPr/>
        <p:nvPr/>
      </p:nvGrpSpPr>
      <p:grpSpPr>
        <a:xfrm>
          <a:off x="0" y="0"/>
          <a:ext cx="0" cy="0"/>
          <a:chOff x="0" y="0"/>
          <a:chExt cx="0" cy="0"/>
        </a:xfrm>
      </p:grpSpPr>
      <p:pic>
        <p:nvPicPr>
          <p:cNvPr id="1862998" name="Google Shape;1862998;p51"/>
          <p:cNvPicPr preferRelativeResize="0"/>
          <p:nvPr/>
        </p:nvPicPr>
        <p:blipFill rotWithShape="1">
          <a:blip r:embed="rId3">
            <a:alphaModFix/>
          </a:blip>
          <a:srcRect/>
          <a:stretch/>
        </p:blipFill>
        <p:spPr>
          <a:xfrm>
            <a:off x="82836" y="100484"/>
            <a:ext cx="8950632" cy="6350559"/>
          </a:xfrm>
          <a:prstGeom prst="rect">
            <a:avLst/>
          </a:prstGeom>
          <a:noFill/>
          <a:ln>
            <a:noFill/>
          </a:ln>
        </p:spPr>
      </p:pic>
    </p:spTree>
  </p:cSld>
  <p:clrMapOvr>
    <a:masterClrMapping/>
  </p:clrMapOvr>
  <p:transition>
    <p:push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3002"/>
        <p:cNvGrpSpPr/>
        <p:nvPr/>
      </p:nvGrpSpPr>
      <p:grpSpPr>
        <a:xfrm>
          <a:off x="0" y="0"/>
          <a:ext cx="0" cy="0"/>
          <a:chOff x="0" y="0"/>
          <a:chExt cx="0" cy="0"/>
        </a:xfrm>
      </p:grpSpPr>
      <p:sp>
        <p:nvSpPr>
          <p:cNvPr id="1863003" name="Google Shape;1863003;p52"/>
          <p:cNvSpPr/>
          <p:nvPr/>
        </p:nvSpPr>
        <p:spPr>
          <a:xfrm>
            <a:off x="684213" y="1412875"/>
            <a:ext cx="6997800" cy="5022900"/>
          </a:xfrm>
          <a:prstGeom prst="rect">
            <a:avLst/>
          </a:prstGeom>
          <a:solidFill>
            <a:srgbClr val="00FFFF"/>
          </a:solidFill>
          <a:ln>
            <a:noFill/>
          </a:ln>
          <a:effectLst>
            <a:prstShdw prst="shdw17" dist="17961" dir="2700000">
              <a:srgbClr val="00FFFF">
                <a:gamma/>
                <a:shade val="60000"/>
                <a:invGamma/>
              </a:srgbClr>
            </a:prstShdw>
          </a:effectLst>
        </p:spPr>
        <p:txBody>
          <a:bodyPr spcFirstLastPara="1" wrap="square" lIns="90000" tIns="46800" rIns="90000" bIns="46800" anchor="ctr" anchorCtr="0">
            <a:noAutofit/>
          </a:bodyPr>
          <a:lstStyle/>
          <a:p>
            <a:pPr marL="0" marR="0" lvl="0" indent="0" algn="l" rtl="0">
              <a:spcBef>
                <a:spcPts val="0"/>
              </a:spcBef>
              <a:spcAft>
                <a:spcPts val="0"/>
              </a:spcAft>
              <a:buNone/>
            </a:pPr>
            <a:endParaRPr sz="3200" b="1">
              <a:solidFill>
                <a:schemeClr val="dk2"/>
              </a:solidFill>
              <a:effectLst>
                <a:outerShdw blurRad="38100" dist="38100" dir="2700000" algn="tl">
                  <a:srgbClr val="000000"/>
                </a:outerShdw>
              </a:effectLst>
              <a:latin typeface="Arial"/>
              <a:ea typeface="Arial"/>
              <a:cs typeface="Arial"/>
              <a:sym typeface="Arial"/>
            </a:endParaRPr>
          </a:p>
        </p:txBody>
      </p:sp>
      <p:sp>
        <p:nvSpPr>
          <p:cNvPr id="1863004" name="Google Shape;1863004;p52"/>
          <p:cNvSpPr txBox="1">
            <a:spLocks noGrp="1"/>
          </p:cNvSpPr>
          <p:nvPr>
            <p:ph type="title" idx="4294967295"/>
          </p:nvPr>
        </p:nvSpPr>
        <p:spPr>
          <a:xfrm>
            <a:off x="339724" y="-45691"/>
            <a:ext cx="8547900" cy="1477200"/>
          </a:xfrm>
          <a:prstGeom prst="rect">
            <a:avLst/>
          </a:prstGeom>
          <a:noFill/>
          <a:ln w="9525" cap="flat" cmpd="sng">
            <a:solidFill>
              <a:srgbClr val="000000"/>
            </a:solidFill>
            <a:prstDash val="solid"/>
            <a:miter lim="800000"/>
            <a:headEnd type="none" w="sm" len="sm"/>
            <a:tailEnd type="none" w="sm" len="sm"/>
          </a:ln>
        </p:spPr>
        <p:txBody>
          <a:bodyPr spcFirstLastPara="1" wrap="square" lIns="91375" tIns="45675" rIns="91375" bIns="45675" anchor="ctr" anchorCtr="0">
            <a:spAutoFit/>
          </a:bodyPr>
          <a:lstStyle/>
          <a:p>
            <a:pPr marL="0" lvl="0" indent="0" algn="ctr" rtl="0">
              <a:lnSpc>
                <a:spcPct val="90000"/>
              </a:lnSpc>
              <a:spcBef>
                <a:spcPts val="0"/>
              </a:spcBef>
              <a:spcAft>
                <a:spcPts val="0"/>
              </a:spcAft>
              <a:buNone/>
            </a:pPr>
            <a:r>
              <a:rPr lang="en-US" sz="3600" b="1">
                <a:solidFill>
                  <a:srgbClr val="FFFF00"/>
                </a:solidFill>
              </a:rPr>
              <a:t>Cloud </a:t>
            </a:r>
            <a:r>
              <a:rPr lang="en-US" sz="3600">
                <a:solidFill>
                  <a:srgbClr val="FFFF00"/>
                </a:solidFill>
              </a:rPr>
              <a:t>b</a:t>
            </a:r>
            <a:r>
              <a:rPr lang="en-US" sz="3600" b="1">
                <a:solidFill>
                  <a:srgbClr val="FFFF00"/>
                </a:solidFill>
              </a:rPr>
              <a:t>usiness </a:t>
            </a:r>
            <a:r>
              <a:rPr lang="en-US" sz="3600">
                <a:solidFill>
                  <a:srgbClr val="FFFF00"/>
                </a:solidFill>
              </a:rPr>
              <a:t>p</a:t>
            </a:r>
            <a:r>
              <a:rPr lang="en-US" sz="3600" b="1">
                <a:solidFill>
                  <a:srgbClr val="FFFF00"/>
                </a:solidFill>
              </a:rPr>
              <a:t>otential: </a:t>
            </a:r>
            <a:br>
              <a:rPr lang="en-US" sz="3600" b="1">
                <a:solidFill>
                  <a:srgbClr val="FFFF00"/>
                </a:solidFill>
              </a:rPr>
            </a:br>
            <a:r>
              <a:rPr lang="en-US" sz="2400" b="1">
                <a:solidFill>
                  <a:srgbClr val="FFFF00"/>
                </a:solidFill>
              </a:rPr>
              <a:t>A trillion-dollar-business/year by 2020?</a:t>
            </a:r>
            <a:r>
              <a:rPr lang="en-US" sz="4000">
                <a:solidFill>
                  <a:srgbClr val="FFFF00"/>
                </a:solidFill>
              </a:rPr>
              <a:t> </a:t>
            </a:r>
            <a:endParaRPr sz="4000">
              <a:solidFill>
                <a:srgbClr val="FFFF00"/>
              </a:solidFill>
            </a:endParaRPr>
          </a:p>
        </p:txBody>
      </p:sp>
      <p:pic>
        <p:nvPicPr>
          <p:cNvPr id="1863005" name="Google Shape;1863005;p52"/>
          <p:cNvPicPr preferRelativeResize="0"/>
          <p:nvPr/>
        </p:nvPicPr>
        <p:blipFill rotWithShape="1">
          <a:blip r:embed="rId3">
            <a:alphaModFix/>
          </a:blip>
          <a:srcRect r="13412"/>
          <a:stretch/>
        </p:blipFill>
        <p:spPr>
          <a:xfrm>
            <a:off x="0" y="3200400"/>
            <a:ext cx="4572000" cy="3581400"/>
          </a:xfrm>
          <a:prstGeom prst="rect">
            <a:avLst/>
          </a:prstGeom>
          <a:noFill/>
          <a:ln>
            <a:noFill/>
          </a:ln>
        </p:spPr>
      </p:pic>
      <p:sp>
        <p:nvSpPr>
          <p:cNvPr id="1863006" name="Google Shape;1863006;p52"/>
          <p:cNvSpPr/>
          <p:nvPr/>
        </p:nvSpPr>
        <p:spPr>
          <a:xfrm>
            <a:off x="4854575" y="3530600"/>
            <a:ext cx="609600" cy="2590800"/>
          </a:xfrm>
          <a:prstGeom prst="rect">
            <a:avLst/>
          </a:prstGeom>
          <a:solidFill>
            <a:srgbClr val="800000"/>
          </a:solidFill>
          <a:ln w="9525" cap="flat" cmpd="sng">
            <a:solidFill>
              <a:srgbClr val="800000"/>
            </a:solidFill>
            <a:prstDash val="solid"/>
            <a:miter lim="800000"/>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endParaRPr sz="1200" b="0">
              <a:solidFill>
                <a:schemeClr val="lt1"/>
              </a:solidFill>
              <a:effectLst>
                <a:outerShdw blurRad="38100" dist="38100" dir="2700000" algn="tl">
                  <a:srgbClr val="000000">
                    <a:alpha val="43137"/>
                  </a:srgbClr>
                </a:outerShdw>
              </a:effectLst>
              <a:latin typeface="Verdana"/>
              <a:ea typeface="Verdana"/>
              <a:cs typeface="Verdana"/>
              <a:sym typeface="Verdana"/>
            </a:endParaRPr>
          </a:p>
        </p:txBody>
      </p:sp>
      <p:sp>
        <p:nvSpPr>
          <p:cNvPr id="1863007" name="Google Shape;1863007;p52"/>
          <p:cNvSpPr/>
          <p:nvPr/>
        </p:nvSpPr>
        <p:spPr>
          <a:xfrm>
            <a:off x="4854575" y="3048000"/>
            <a:ext cx="609600" cy="685800"/>
          </a:xfrm>
          <a:prstGeom prst="rect">
            <a:avLst/>
          </a:prstGeom>
          <a:solidFill>
            <a:srgbClr val="0000FF"/>
          </a:solidFill>
          <a:ln w="9525" cap="flat" cmpd="sng">
            <a:solidFill>
              <a:schemeClr val="lt1"/>
            </a:solidFill>
            <a:prstDash val="solid"/>
            <a:miter lim="800000"/>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120?</a:t>
            </a:r>
            <a:endParaRPr sz="1200" b="0">
              <a:solidFill>
                <a:schemeClr val="dk2"/>
              </a:solidFill>
              <a:effectLst>
                <a:outerShdw blurRad="38100" dist="38100" dir="2700000" algn="tl">
                  <a:srgbClr val="000000">
                    <a:alpha val="43137"/>
                  </a:srgbClr>
                </a:outerShdw>
              </a:effectLst>
              <a:latin typeface="Verdana"/>
              <a:ea typeface="Verdana"/>
              <a:cs typeface="Verdana"/>
              <a:sym typeface="Verdana"/>
            </a:endParaRPr>
          </a:p>
        </p:txBody>
      </p:sp>
      <p:sp>
        <p:nvSpPr>
          <p:cNvPr id="1863008" name="Google Shape;1863008;p52"/>
          <p:cNvSpPr txBox="1"/>
          <p:nvPr/>
        </p:nvSpPr>
        <p:spPr>
          <a:xfrm>
            <a:off x="4800600" y="6127750"/>
            <a:ext cx="571500" cy="274500"/>
          </a:xfrm>
          <a:prstGeom prst="rect">
            <a:avLst/>
          </a:prstGeom>
          <a:noFill/>
          <a:ln>
            <a:noFill/>
          </a:ln>
        </p:spPr>
        <p:txBody>
          <a:bodyPr spcFirstLastPara="1" wrap="square" lIns="91375" tIns="45675" rIns="91375" bIns="45675" anchor="t" anchorCtr="0">
            <a:spAutoFit/>
          </a:bodyPr>
          <a:lstStyle/>
          <a:p>
            <a:pPr marL="0" marR="0" lvl="0" indent="0" algn="ctr"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2016</a:t>
            </a:r>
            <a:endParaRPr sz="1200" b="0">
              <a:solidFill>
                <a:schemeClr val="dk2"/>
              </a:solidFill>
              <a:effectLst>
                <a:outerShdw blurRad="38100" dist="38100" dir="2700000" algn="tl">
                  <a:srgbClr val="000000">
                    <a:alpha val="43137"/>
                  </a:srgbClr>
                </a:outerShdw>
              </a:effectLst>
              <a:latin typeface="Verdana"/>
              <a:ea typeface="Verdana"/>
              <a:cs typeface="Verdana"/>
              <a:sym typeface="Verdana"/>
            </a:endParaRPr>
          </a:p>
        </p:txBody>
      </p:sp>
      <p:sp>
        <p:nvSpPr>
          <p:cNvPr id="1863009" name="Google Shape;1863009;p52"/>
          <p:cNvSpPr/>
          <p:nvPr/>
        </p:nvSpPr>
        <p:spPr>
          <a:xfrm>
            <a:off x="5624513" y="3276600"/>
            <a:ext cx="457200" cy="457200"/>
          </a:xfrm>
          <a:prstGeom prst="ellipse">
            <a:avLst/>
          </a:prstGeom>
          <a:noFill/>
          <a:ln w="9525" cap="flat" cmpd="sng">
            <a:solidFill>
              <a:schemeClr val="lt1"/>
            </a:solidFill>
            <a:prstDash val="solid"/>
            <a:round/>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endParaRPr sz="1200" b="0">
              <a:solidFill>
                <a:schemeClr val="lt1"/>
              </a:solidFill>
              <a:effectLst>
                <a:outerShdw blurRad="38100" dist="38100" dir="2700000" algn="tl">
                  <a:srgbClr val="000000">
                    <a:alpha val="43137"/>
                  </a:srgbClr>
                </a:outerShdw>
              </a:effectLst>
              <a:latin typeface="Verdana"/>
              <a:ea typeface="Verdana"/>
              <a:cs typeface="Verdana"/>
              <a:sym typeface="Verdana"/>
            </a:endParaRPr>
          </a:p>
        </p:txBody>
      </p:sp>
      <p:sp>
        <p:nvSpPr>
          <p:cNvPr id="1863010" name="Google Shape;1863010;p52"/>
          <p:cNvSpPr txBox="1"/>
          <p:nvPr/>
        </p:nvSpPr>
        <p:spPr>
          <a:xfrm>
            <a:off x="5616575" y="3382963"/>
            <a:ext cx="541200" cy="274500"/>
          </a:xfrm>
          <a:prstGeom prst="rect">
            <a:avLst/>
          </a:prstGeom>
          <a:noFill/>
          <a:ln>
            <a:noFill/>
          </a:ln>
        </p:spPr>
        <p:txBody>
          <a:bodyPr spcFirstLastPara="1" wrap="square" lIns="91375" tIns="45675" rIns="91375" bIns="45675" anchor="t" anchorCtr="0">
            <a:spAutoFit/>
          </a:bodyPr>
          <a:lstStyle/>
          <a:p>
            <a:pPr marL="0" marR="0" lvl="0" indent="0" algn="ctr"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15%</a:t>
            </a:r>
            <a:endParaRPr sz="1200" b="0">
              <a:solidFill>
                <a:schemeClr val="dk2"/>
              </a:solidFill>
              <a:effectLst>
                <a:outerShdw blurRad="38100" dist="38100" dir="2700000" algn="tl">
                  <a:srgbClr val="000000">
                    <a:alpha val="43137"/>
                  </a:srgbClr>
                </a:outerShdw>
              </a:effectLst>
              <a:latin typeface="Verdana"/>
              <a:ea typeface="Verdana"/>
              <a:cs typeface="Verdana"/>
              <a:sym typeface="Verdana"/>
            </a:endParaRPr>
          </a:p>
        </p:txBody>
      </p:sp>
      <p:sp>
        <p:nvSpPr>
          <p:cNvPr id="1863011" name="Google Shape;1863011;p52"/>
          <p:cNvSpPr/>
          <p:nvPr/>
        </p:nvSpPr>
        <p:spPr>
          <a:xfrm>
            <a:off x="6302375" y="3048000"/>
            <a:ext cx="609600" cy="3073500"/>
          </a:xfrm>
          <a:prstGeom prst="rect">
            <a:avLst/>
          </a:prstGeom>
          <a:solidFill>
            <a:srgbClr val="800000"/>
          </a:solidFill>
          <a:ln w="9525" cap="flat" cmpd="sng">
            <a:solidFill>
              <a:srgbClr val="800000"/>
            </a:solidFill>
            <a:prstDash val="solid"/>
            <a:miter lim="800000"/>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endParaRPr sz="1200" b="0">
              <a:solidFill>
                <a:schemeClr val="lt1"/>
              </a:solidFill>
              <a:effectLst>
                <a:outerShdw blurRad="38100" dist="38100" dir="2700000" algn="tl">
                  <a:srgbClr val="000000">
                    <a:alpha val="43137"/>
                  </a:srgbClr>
                </a:outerShdw>
              </a:effectLst>
              <a:latin typeface="Verdana"/>
              <a:ea typeface="Verdana"/>
              <a:cs typeface="Verdana"/>
              <a:sym typeface="Verdana"/>
            </a:endParaRPr>
          </a:p>
        </p:txBody>
      </p:sp>
      <p:sp>
        <p:nvSpPr>
          <p:cNvPr id="1863012" name="Google Shape;1863012;p52"/>
          <p:cNvSpPr/>
          <p:nvPr/>
        </p:nvSpPr>
        <p:spPr>
          <a:xfrm>
            <a:off x="6302375" y="1600200"/>
            <a:ext cx="609600" cy="1524000"/>
          </a:xfrm>
          <a:prstGeom prst="rect">
            <a:avLst/>
          </a:prstGeom>
          <a:solidFill>
            <a:srgbClr val="0000FF"/>
          </a:solidFill>
          <a:ln w="9525" cap="flat" cmpd="sng">
            <a:solidFill>
              <a:schemeClr val="lt1"/>
            </a:solidFill>
            <a:prstDash val="solid"/>
            <a:miter lim="800000"/>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600?</a:t>
            </a:r>
            <a:endParaRPr sz="1200" b="0">
              <a:solidFill>
                <a:schemeClr val="dk2"/>
              </a:solidFill>
              <a:effectLst>
                <a:outerShdw blurRad="38100" dist="38100" dir="2700000" algn="tl">
                  <a:srgbClr val="000000">
                    <a:alpha val="43137"/>
                  </a:srgbClr>
                </a:outerShdw>
              </a:effectLst>
              <a:latin typeface="Verdana"/>
              <a:ea typeface="Verdana"/>
              <a:cs typeface="Verdana"/>
              <a:sym typeface="Verdana"/>
            </a:endParaRPr>
          </a:p>
        </p:txBody>
      </p:sp>
      <p:sp>
        <p:nvSpPr>
          <p:cNvPr id="1863013" name="Google Shape;1863013;p52"/>
          <p:cNvSpPr txBox="1"/>
          <p:nvPr/>
        </p:nvSpPr>
        <p:spPr>
          <a:xfrm>
            <a:off x="6280150" y="6127750"/>
            <a:ext cx="654000" cy="274500"/>
          </a:xfrm>
          <a:prstGeom prst="rect">
            <a:avLst/>
          </a:prstGeom>
          <a:noFill/>
          <a:ln>
            <a:noFill/>
          </a:ln>
        </p:spPr>
        <p:txBody>
          <a:bodyPr spcFirstLastPara="1" wrap="square" lIns="91375" tIns="45675" rIns="91375" bIns="45675" anchor="t" anchorCtr="0">
            <a:spAutoFit/>
          </a:bodyPr>
          <a:lstStyle/>
          <a:p>
            <a:pPr marL="0" marR="0" lvl="0" indent="0" algn="ctr"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2020?</a:t>
            </a:r>
            <a:endParaRPr sz="1200" b="0">
              <a:solidFill>
                <a:schemeClr val="dk2"/>
              </a:solidFill>
              <a:effectLst>
                <a:outerShdw blurRad="38100" dist="38100" dir="2700000" algn="tl">
                  <a:srgbClr val="000000">
                    <a:alpha val="43137"/>
                  </a:srgbClr>
                </a:outerShdw>
              </a:effectLst>
              <a:latin typeface="Verdana"/>
              <a:ea typeface="Verdana"/>
              <a:cs typeface="Verdana"/>
              <a:sym typeface="Verdana"/>
            </a:endParaRPr>
          </a:p>
        </p:txBody>
      </p:sp>
      <p:sp>
        <p:nvSpPr>
          <p:cNvPr id="1863014" name="Google Shape;1863014;p52"/>
          <p:cNvSpPr/>
          <p:nvPr/>
        </p:nvSpPr>
        <p:spPr>
          <a:xfrm>
            <a:off x="7072313" y="2438400"/>
            <a:ext cx="457200" cy="457200"/>
          </a:xfrm>
          <a:prstGeom prst="ellipse">
            <a:avLst/>
          </a:prstGeom>
          <a:noFill/>
          <a:ln w="9525" cap="flat" cmpd="sng">
            <a:solidFill>
              <a:schemeClr val="lt1"/>
            </a:solidFill>
            <a:prstDash val="solid"/>
            <a:round/>
            <a:headEnd type="none" w="sm" len="sm"/>
            <a:tailEnd type="none" w="sm" len="sm"/>
          </a:ln>
        </p:spPr>
        <p:txBody>
          <a:bodyPr spcFirstLastPara="1" wrap="square" lIns="91375" tIns="45675" rIns="91375" bIns="45675" anchor="ctr" anchorCtr="0">
            <a:noAutofit/>
          </a:bodyPr>
          <a:lstStyle/>
          <a:p>
            <a:pPr marL="0" marR="0" lvl="0" indent="0" algn="l" rtl="0">
              <a:spcBef>
                <a:spcPts val="0"/>
              </a:spcBef>
              <a:spcAft>
                <a:spcPts val="0"/>
              </a:spcAft>
              <a:buNone/>
            </a:pPr>
            <a:endParaRPr sz="1200" b="0">
              <a:solidFill>
                <a:schemeClr val="lt1"/>
              </a:solidFill>
              <a:effectLst>
                <a:outerShdw blurRad="38100" dist="38100" dir="2700000" algn="tl">
                  <a:srgbClr val="000000">
                    <a:alpha val="43137"/>
                  </a:srgbClr>
                </a:outerShdw>
              </a:effectLst>
              <a:latin typeface="Verdana"/>
              <a:ea typeface="Verdana"/>
              <a:cs typeface="Verdana"/>
              <a:sym typeface="Verdana"/>
            </a:endParaRPr>
          </a:p>
        </p:txBody>
      </p:sp>
      <p:sp>
        <p:nvSpPr>
          <p:cNvPr id="1863015" name="Google Shape;1863015;p52"/>
          <p:cNvSpPr txBox="1"/>
          <p:nvPr/>
        </p:nvSpPr>
        <p:spPr>
          <a:xfrm>
            <a:off x="7064375" y="2544763"/>
            <a:ext cx="541200" cy="274500"/>
          </a:xfrm>
          <a:prstGeom prst="rect">
            <a:avLst/>
          </a:prstGeom>
          <a:noFill/>
          <a:ln>
            <a:noFill/>
          </a:ln>
        </p:spPr>
        <p:txBody>
          <a:bodyPr spcFirstLastPara="1" wrap="square" lIns="91375" tIns="45675" rIns="91375" bIns="45675" anchor="t" anchorCtr="0">
            <a:spAutoFit/>
          </a:bodyPr>
          <a:lstStyle/>
          <a:p>
            <a:pPr marL="0" marR="0" lvl="0" indent="0" algn="ctr"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30%</a:t>
            </a:r>
            <a:endParaRPr sz="1200" b="0">
              <a:solidFill>
                <a:schemeClr val="dk2"/>
              </a:solidFill>
              <a:effectLst>
                <a:outerShdw blurRad="38100" dist="38100" dir="2700000" algn="tl">
                  <a:srgbClr val="000000">
                    <a:alpha val="43137"/>
                  </a:srgbClr>
                </a:outerShdw>
              </a:effectLst>
              <a:latin typeface="Verdana"/>
              <a:ea typeface="Verdana"/>
              <a:cs typeface="Verdana"/>
              <a:sym typeface="Verdana"/>
            </a:endParaRPr>
          </a:p>
        </p:txBody>
      </p:sp>
      <p:cxnSp>
        <p:nvCxnSpPr>
          <p:cNvPr id="1863016" name="Google Shape;1863016;p52"/>
          <p:cNvCxnSpPr/>
          <p:nvPr/>
        </p:nvCxnSpPr>
        <p:spPr>
          <a:xfrm rot="-5400000">
            <a:off x="135689" y="2705938"/>
            <a:ext cx="2362200" cy="1500"/>
          </a:xfrm>
          <a:prstGeom prst="straightConnector1">
            <a:avLst/>
          </a:prstGeom>
          <a:noFill/>
          <a:ln w="12700" cap="flat" cmpd="sng">
            <a:solidFill>
              <a:srgbClr val="FF0000"/>
            </a:solidFill>
            <a:prstDash val="solid"/>
            <a:round/>
            <a:headEnd type="none" w="med" len="med"/>
            <a:tailEnd type="stealth" w="med" len="med"/>
          </a:ln>
        </p:spPr>
      </p:cxnSp>
      <p:sp>
        <p:nvSpPr>
          <p:cNvPr id="1863017" name="Google Shape;1863017;p52"/>
          <p:cNvSpPr txBox="1"/>
          <p:nvPr/>
        </p:nvSpPr>
        <p:spPr>
          <a:xfrm>
            <a:off x="687388" y="1524000"/>
            <a:ext cx="571500" cy="274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a:solidFill>
                  <a:schemeClr val="dk2"/>
                </a:solidFill>
                <a:effectLst>
                  <a:outerShdw blurRad="38100" dist="38100" dir="2700000" algn="tl">
                    <a:srgbClr val="000000">
                      <a:alpha val="43137"/>
                    </a:srgbClr>
                  </a:outerShdw>
                </a:effectLst>
                <a:latin typeface="Verdana"/>
                <a:ea typeface="Verdana"/>
                <a:cs typeface="Verdana"/>
                <a:sym typeface="Verdana"/>
              </a:rPr>
              <a:t>2000</a:t>
            </a:r>
            <a:endParaRPr/>
          </a:p>
        </p:txBody>
      </p:sp>
      <p:cxnSp>
        <p:nvCxnSpPr>
          <p:cNvPr id="1863018" name="Google Shape;1863018;p52"/>
          <p:cNvCxnSpPr/>
          <p:nvPr/>
        </p:nvCxnSpPr>
        <p:spPr>
          <a:xfrm rot="10800000" flipH="1">
            <a:off x="4316413" y="6127813"/>
            <a:ext cx="2827200" cy="174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3022"/>
        <p:cNvGrpSpPr/>
        <p:nvPr/>
      </p:nvGrpSpPr>
      <p:grpSpPr>
        <a:xfrm>
          <a:off x="0" y="0"/>
          <a:ext cx="0" cy="0"/>
          <a:chOff x="0" y="0"/>
          <a:chExt cx="0" cy="0"/>
        </a:xfrm>
      </p:grpSpPr>
      <p:sp>
        <p:nvSpPr>
          <p:cNvPr id="1863023" name="Google Shape;1863023;p53"/>
          <p:cNvSpPr txBox="1"/>
          <p:nvPr/>
        </p:nvSpPr>
        <p:spPr>
          <a:xfrm>
            <a:off x="381000" y="228600"/>
            <a:ext cx="8534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b="0">
              <a:solidFill>
                <a:srgbClr val="FFFF00"/>
              </a:solidFill>
              <a:latin typeface="Times New Roman"/>
              <a:ea typeface="Times New Roman"/>
              <a:cs typeface="Times New Roman"/>
              <a:sym typeface="Times New Roman"/>
            </a:endParaRPr>
          </a:p>
        </p:txBody>
      </p:sp>
      <p:sp>
        <p:nvSpPr>
          <p:cNvPr id="1863024" name="Google Shape;1863024;p53"/>
          <p:cNvSpPr txBox="1"/>
          <p:nvPr/>
        </p:nvSpPr>
        <p:spPr>
          <a:xfrm>
            <a:off x="914400" y="457200"/>
            <a:ext cx="7315200" cy="57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b="1">
              <a:solidFill>
                <a:srgbClr val="FFFF00"/>
              </a:solidFill>
              <a:latin typeface="Times New Roman"/>
              <a:ea typeface="Times New Roman"/>
              <a:cs typeface="Times New Roman"/>
              <a:sym typeface="Times New Roman"/>
            </a:endParaRPr>
          </a:p>
        </p:txBody>
      </p:sp>
      <p:sp>
        <p:nvSpPr>
          <p:cNvPr id="1863025" name="Google Shape;1863025;p53"/>
          <p:cNvSpPr txBox="1"/>
          <p:nvPr/>
        </p:nvSpPr>
        <p:spPr>
          <a:xfrm>
            <a:off x="914400" y="5410200"/>
            <a:ext cx="82296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b="1">
              <a:solidFill>
                <a:srgbClr val="FFFF00"/>
              </a:solidFill>
              <a:latin typeface="Times New Roman"/>
              <a:ea typeface="Times New Roman"/>
              <a:cs typeface="Times New Roman"/>
              <a:sym typeface="Times New Roman"/>
            </a:endParaRPr>
          </a:p>
        </p:txBody>
      </p:sp>
      <p:pic>
        <p:nvPicPr>
          <p:cNvPr id="1863026" name="Google Shape;1863026;p53"/>
          <p:cNvPicPr preferRelativeResize="0"/>
          <p:nvPr/>
        </p:nvPicPr>
        <p:blipFill rotWithShape="1">
          <a:blip r:embed="rId3">
            <a:alphaModFix/>
          </a:blip>
          <a:srcRect t="3756" b="4390"/>
          <a:stretch/>
        </p:blipFill>
        <p:spPr>
          <a:xfrm>
            <a:off x="503238" y="1881188"/>
            <a:ext cx="8316912" cy="4084637"/>
          </a:xfrm>
          <a:prstGeom prst="rect">
            <a:avLst/>
          </a:prstGeom>
          <a:noFill/>
          <a:ln>
            <a:noFill/>
          </a:ln>
        </p:spPr>
      </p:pic>
      <p:sp>
        <p:nvSpPr>
          <p:cNvPr id="1863027" name="Google Shape;1863027;p53"/>
          <p:cNvSpPr txBox="1"/>
          <p:nvPr/>
        </p:nvSpPr>
        <p:spPr>
          <a:xfrm>
            <a:off x="468313" y="441325"/>
            <a:ext cx="8280300" cy="1079400"/>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None/>
            </a:pPr>
            <a:r>
              <a:rPr lang="en-US" sz="3200" b="1">
                <a:solidFill>
                  <a:srgbClr val="FFFF00"/>
                </a:solidFill>
                <a:latin typeface="Times New Roman"/>
                <a:ea typeface="Times New Roman"/>
                <a:cs typeface="Times New Roman"/>
                <a:sym typeface="Times New Roman"/>
              </a:rPr>
              <a:t>Technology convergence toward HPC for science and HTC for business</a:t>
            </a:r>
            <a:endParaRPr/>
          </a:p>
        </p:txBody>
      </p:sp>
    </p:spTree>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3036"/>
        <p:cNvGrpSpPr/>
        <p:nvPr/>
      </p:nvGrpSpPr>
      <p:grpSpPr>
        <a:xfrm>
          <a:off x="0" y="0"/>
          <a:ext cx="0" cy="0"/>
          <a:chOff x="0" y="0"/>
          <a:chExt cx="0" cy="0"/>
        </a:xfrm>
      </p:grpSpPr>
      <p:sp>
        <p:nvSpPr>
          <p:cNvPr id="1863037" name="Google Shape;1863037;p54"/>
          <p:cNvSpPr txBox="1">
            <a:spLocks noGrp="1"/>
          </p:cNvSpPr>
          <p:nvPr>
            <p:ph type="title" idx="4294967295"/>
          </p:nvPr>
        </p:nvSpPr>
        <p:spPr>
          <a:xfrm>
            <a:off x="178093" y="383535"/>
            <a:ext cx="8723400" cy="646200"/>
          </a:xfrm>
          <a:prstGeom prst="rect">
            <a:avLst/>
          </a:prstGeom>
          <a:noFill/>
          <a:ln>
            <a:noFill/>
          </a:ln>
        </p:spPr>
        <p:txBody>
          <a:bodyPr spcFirstLastPara="1" wrap="square" lIns="91425" tIns="45700" rIns="91425" bIns="45700" anchor="b" anchorCtr="0">
            <a:spAutoFit/>
          </a:bodyPr>
          <a:lstStyle/>
          <a:p>
            <a:pPr marL="0" lvl="0" indent="0" algn="ctr" rtl="0">
              <a:lnSpc>
                <a:spcPct val="90000"/>
              </a:lnSpc>
              <a:spcBef>
                <a:spcPts val="0"/>
              </a:spcBef>
              <a:spcAft>
                <a:spcPts val="0"/>
              </a:spcAft>
              <a:buNone/>
            </a:pPr>
            <a:r>
              <a:rPr lang="en-US" sz="4000">
                <a:solidFill>
                  <a:srgbClr val="FFFF00"/>
                </a:solidFill>
              </a:rPr>
              <a:t>Warehouse-scale computer</a:t>
            </a:r>
            <a:endParaRPr>
              <a:solidFill>
                <a:srgbClr val="00FFFF"/>
              </a:solidFill>
            </a:endParaRPr>
          </a:p>
        </p:txBody>
      </p:sp>
      <p:sp>
        <p:nvSpPr>
          <p:cNvPr id="1863038" name="Google Shape;1863038;p54"/>
          <p:cNvSpPr txBox="1">
            <a:spLocks noGrp="1"/>
          </p:cNvSpPr>
          <p:nvPr>
            <p:ph type="body" idx="4294967295"/>
          </p:nvPr>
        </p:nvSpPr>
        <p:spPr>
          <a:xfrm>
            <a:off x="298450" y="1125538"/>
            <a:ext cx="8656500" cy="4708500"/>
          </a:xfrm>
          <a:prstGeom prst="rect">
            <a:avLst/>
          </a:prstGeom>
          <a:noFill/>
          <a:ln>
            <a:noFill/>
          </a:ln>
        </p:spPr>
        <p:txBody>
          <a:bodyPr spcFirstLastPara="1" wrap="square" lIns="91425" tIns="45700" rIns="91425" bIns="45700" anchor="t" anchorCtr="0">
            <a:spAutoFit/>
          </a:bodyPr>
          <a:lstStyle/>
          <a:p>
            <a:pPr marL="571500" lvl="0" indent="-571500" algn="l" rtl="0">
              <a:lnSpc>
                <a:spcPct val="90000"/>
              </a:lnSpc>
              <a:spcBef>
                <a:spcPts val="0"/>
              </a:spcBef>
              <a:spcAft>
                <a:spcPts val="0"/>
              </a:spcAft>
              <a:buSzPts val="2100"/>
              <a:buChar char="●"/>
            </a:pPr>
            <a:r>
              <a:rPr lang="en-US" b="1"/>
              <a:t>Provides Internet services</a:t>
            </a:r>
            <a:endParaRPr/>
          </a:p>
          <a:p>
            <a:pPr marL="1428750" lvl="2" indent="-398462" algn="l" rtl="0">
              <a:lnSpc>
                <a:spcPct val="90000"/>
              </a:lnSpc>
              <a:spcBef>
                <a:spcPts val="600"/>
              </a:spcBef>
              <a:spcAft>
                <a:spcPts val="0"/>
              </a:spcAft>
              <a:buSzPts val="1500"/>
              <a:buChar char="▪"/>
            </a:pPr>
            <a:r>
              <a:rPr lang="en-US" b="1"/>
              <a:t>Search, social networking, online maps, video sharing, online shopping, email, cloud computing, etc.</a:t>
            </a:r>
            <a:endParaRPr/>
          </a:p>
          <a:p>
            <a:pPr marL="571500" lvl="0" indent="-571500" algn="l" rtl="0">
              <a:lnSpc>
                <a:spcPct val="90000"/>
              </a:lnSpc>
              <a:spcBef>
                <a:spcPts val="840"/>
              </a:spcBef>
              <a:spcAft>
                <a:spcPts val="0"/>
              </a:spcAft>
              <a:buSzPts val="2100"/>
              <a:buChar char="●"/>
            </a:pPr>
            <a:r>
              <a:rPr lang="en-US" b="1"/>
              <a:t>Differences with HPC “clusters:”</a:t>
            </a:r>
            <a:endParaRPr/>
          </a:p>
          <a:p>
            <a:pPr marL="1428750" lvl="2" indent="-398462" algn="l" rtl="0">
              <a:lnSpc>
                <a:spcPct val="90000"/>
              </a:lnSpc>
              <a:spcBef>
                <a:spcPts val="600"/>
              </a:spcBef>
              <a:spcAft>
                <a:spcPts val="0"/>
              </a:spcAft>
              <a:buSzPts val="1500"/>
              <a:buChar char="▪"/>
            </a:pPr>
            <a:r>
              <a:rPr lang="en-US" b="1"/>
              <a:t>Clusters have higher performance processors and network</a:t>
            </a:r>
            <a:endParaRPr/>
          </a:p>
          <a:p>
            <a:pPr marL="1428750" lvl="2" indent="-398462" algn="l" rtl="0">
              <a:lnSpc>
                <a:spcPct val="90000"/>
              </a:lnSpc>
              <a:spcBef>
                <a:spcPts val="600"/>
              </a:spcBef>
              <a:spcAft>
                <a:spcPts val="0"/>
              </a:spcAft>
              <a:buSzPts val="1500"/>
              <a:buChar char="▪"/>
            </a:pPr>
            <a:r>
              <a:rPr lang="en-US" b="1"/>
              <a:t>Clusters emphasize thread-level parallelism, WSCs emphasize request-level parallelism</a:t>
            </a:r>
            <a:endParaRPr/>
          </a:p>
          <a:p>
            <a:pPr marL="571500" lvl="0" indent="-571500" algn="l" rtl="0">
              <a:lnSpc>
                <a:spcPct val="90000"/>
              </a:lnSpc>
              <a:spcBef>
                <a:spcPts val="840"/>
              </a:spcBef>
              <a:spcAft>
                <a:spcPts val="0"/>
              </a:spcAft>
              <a:buSzPts val="2100"/>
              <a:buChar char="●"/>
            </a:pPr>
            <a:r>
              <a:rPr lang="en-US" b="1"/>
              <a:t>Differences with datacenters:</a:t>
            </a:r>
            <a:endParaRPr/>
          </a:p>
          <a:p>
            <a:pPr marL="1428750" lvl="2" indent="-398462" algn="l" rtl="0">
              <a:lnSpc>
                <a:spcPct val="90000"/>
              </a:lnSpc>
              <a:spcBef>
                <a:spcPts val="600"/>
              </a:spcBef>
              <a:spcAft>
                <a:spcPts val="0"/>
              </a:spcAft>
              <a:buSzPts val="1500"/>
              <a:buChar char="▪"/>
            </a:pPr>
            <a:r>
              <a:rPr lang="en-US" b="1"/>
              <a:t>Datacenters consolidate different machines and software into one location</a:t>
            </a:r>
            <a:endParaRPr/>
          </a:p>
          <a:p>
            <a:pPr marL="1428750" lvl="2" indent="-398462" algn="l" rtl="0">
              <a:lnSpc>
                <a:spcPct val="90000"/>
              </a:lnSpc>
              <a:spcBef>
                <a:spcPts val="600"/>
              </a:spcBef>
              <a:spcAft>
                <a:spcPts val="0"/>
              </a:spcAft>
              <a:buSzPts val="1500"/>
              <a:buChar char="▪"/>
            </a:pPr>
            <a:r>
              <a:rPr lang="en-US" b="1"/>
              <a:t>Datacenters emphasize virtual machines and hardware heterogeneity in order to serve varied customers</a:t>
            </a:r>
            <a:endParaRPr/>
          </a:p>
        </p:txBody>
      </p:sp>
    </p:spTree>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3042"/>
        <p:cNvGrpSpPr/>
        <p:nvPr/>
      </p:nvGrpSpPr>
      <p:grpSpPr>
        <a:xfrm>
          <a:off x="0" y="0"/>
          <a:ext cx="0" cy="0"/>
          <a:chOff x="0" y="0"/>
          <a:chExt cx="0" cy="0"/>
        </a:xfrm>
      </p:grpSpPr>
      <p:pic>
        <p:nvPicPr>
          <p:cNvPr id="1863043" name="Google Shape;1863043;p55"/>
          <p:cNvPicPr preferRelativeResize="0"/>
          <p:nvPr/>
        </p:nvPicPr>
        <p:blipFill rotWithShape="1">
          <a:blip r:embed="rId3">
            <a:alphaModFix/>
          </a:blip>
          <a:srcRect/>
          <a:stretch/>
        </p:blipFill>
        <p:spPr>
          <a:xfrm>
            <a:off x="57150" y="128588"/>
            <a:ext cx="9029700" cy="6600825"/>
          </a:xfrm>
          <a:prstGeom prst="rect">
            <a:avLst/>
          </a:prstGeom>
          <a:noFill/>
          <a:ln>
            <a:noFill/>
          </a:ln>
        </p:spPr>
      </p:pic>
      <p:sp>
        <p:nvSpPr>
          <p:cNvPr id="1863044" name="Google Shape;1863044;p55"/>
          <p:cNvSpPr txBox="1"/>
          <p:nvPr/>
        </p:nvSpPr>
        <p:spPr>
          <a:xfrm>
            <a:off x="5939246" y="496389"/>
            <a:ext cx="29871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0000"/>
                </a:solidFill>
                <a:effectLst>
                  <a:outerShdw blurRad="38100" dist="38100" dir="2700000" algn="tl">
                    <a:srgbClr val="000000">
                      <a:alpha val="43137"/>
                    </a:srgbClr>
                  </a:outerShdw>
                </a:effectLst>
                <a:latin typeface="Arial"/>
                <a:ea typeface="Arial"/>
                <a:cs typeface="Arial"/>
                <a:sym typeface="Arial"/>
              </a:rPr>
              <a:t>2015 cloud technologies</a:t>
            </a:r>
            <a:endParaRP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2764"/>
        <p:cNvGrpSpPr/>
        <p:nvPr/>
      </p:nvGrpSpPr>
      <p:grpSpPr>
        <a:xfrm>
          <a:off x="0" y="0"/>
          <a:ext cx="0" cy="0"/>
          <a:chOff x="0" y="0"/>
          <a:chExt cx="0" cy="0"/>
        </a:xfrm>
      </p:grpSpPr>
      <p:sp>
        <p:nvSpPr>
          <p:cNvPr id="1862765" name="Google Shape;1862765;p20"/>
          <p:cNvSpPr txBox="1"/>
          <p:nvPr/>
        </p:nvSpPr>
        <p:spPr>
          <a:xfrm>
            <a:off x="6286500" y="6400800"/>
            <a:ext cx="12003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a:solidFill>
                  <a:schemeClr val="lt1"/>
                </a:solidFill>
                <a:effectLst>
                  <a:outerShdw blurRad="38100" dist="38100" dir="2700000" algn="tl">
                    <a:srgbClr val="000000">
                      <a:alpha val="43137"/>
                    </a:srgbClr>
                  </a:outerShdw>
                </a:effectLst>
                <a:latin typeface="Garamond"/>
                <a:ea typeface="Garamond"/>
                <a:cs typeface="Garamond"/>
                <a:sym typeface="Garamond"/>
              </a:rPr>
              <a:t>4</a:t>
            </a:fld>
            <a:endParaRPr sz="1400" b="1">
              <a:solidFill>
                <a:schemeClr val="lt1"/>
              </a:solidFill>
              <a:effectLst>
                <a:outerShdw blurRad="38100" dist="38100" dir="2700000" algn="tl">
                  <a:srgbClr val="000000">
                    <a:alpha val="43137"/>
                  </a:srgbClr>
                </a:outerShdw>
              </a:effectLst>
              <a:latin typeface="Garamond"/>
              <a:ea typeface="Garamond"/>
              <a:cs typeface="Garamond"/>
              <a:sym typeface="Garamond"/>
            </a:endParaRPr>
          </a:p>
        </p:txBody>
      </p:sp>
      <p:sp>
        <p:nvSpPr>
          <p:cNvPr id="1862766" name="Google Shape;1862766;p20"/>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767" name="Google Shape;1862767;p20"/>
          <p:cNvPicPr preferRelativeResize="0"/>
          <p:nvPr/>
        </p:nvPicPr>
        <p:blipFill rotWithShape="1">
          <a:blip r:embed="rId3">
            <a:alphaModFix/>
          </a:blip>
          <a:srcRect/>
          <a:stretch/>
        </p:blipFill>
        <p:spPr>
          <a:xfrm>
            <a:off x="683568" y="1059124"/>
            <a:ext cx="3636404" cy="2205444"/>
          </a:xfrm>
          <a:prstGeom prst="rect">
            <a:avLst/>
          </a:prstGeom>
          <a:noFill/>
          <a:ln>
            <a:noFill/>
          </a:ln>
        </p:spPr>
      </p:pic>
      <p:pic>
        <p:nvPicPr>
          <p:cNvPr id="1862768" name="Google Shape;1862768;p20"/>
          <p:cNvPicPr preferRelativeResize="0"/>
          <p:nvPr/>
        </p:nvPicPr>
        <p:blipFill rotWithShape="1">
          <a:blip r:embed="rId4">
            <a:alphaModFix/>
          </a:blip>
          <a:srcRect/>
          <a:stretch/>
        </p:blipFill>
        <p:spPr>
          <a:xfrm>
            <a:off x="4803703" y="1055204"/>
            <a:ext cx="3738718" cy="2161238"/>
          </a:xfrm>
          <a:prstGeom prst="rect">
            <a:avLst/>
          </a:prstGeom>
          <a:noFill/>
          <a:ln>
            <a:noFill/>
          </a:ln>
        </p:spPr>
      </p:pic>
      <p:pic>
        <p:nvPicPr>
          <p:cNvPr id="1862769" name="Google Shape;1862769;p20"/>
          <p:cNvPicPr preferRelativeResize="0"/>
          <p:nvPr/>
        </p:nvPicPr>
        <p:blipFill rotWithShape="1">
          <a:blip r:embed="rId5">
            <a:alphaModFix/>
          </a:blip>
          <a:srcRect/>
          <a:stretch/>
        </p:blipFill>
        <p:spPr>
          <a:xfrm>
            <a:off x="671627" y="3860323"/>
            <a:ext cx="3600400" cy="1944216"/>
          </a:xfrm>
          <a:prstGeom prst="rect">
            <a:avLst/>
          </a:prstGeom>
          <a:noFill/>
          <a:ln>
            <a:noFill/>
          </a:ln>
        </p:spPr>
      </p:pic>
      <p:sp>
        <p:nvSpPr>
          <p:cNvPr id="1862770" name="Google Shape;1862770;p20"/>
          <p:cNvSpPr/>
          <p:nvPr/>
        </p:nvSpPr>
        <p:spPr>
          <a:xfrm>
            <a:off x="646029" y="3312060"/>
            <a:ext cx="7740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    (a) Object recognition                          (b) Video recognition      </a:t>
            </a:r>
            <a:endParaRPr/>
          </a:p>
        </p:txBody>
      </p:sp>
      <p:pic>
        <p:nvPicPr>
          <p:cNvPr id="1862771" name="Google Shape;1862771;p20"/>
          <p:cNvPicPr preferRelativeResize="0"/>
          <p:nvPr/>
        </p:nvPicPr>
        <p:blipFill rotWithShape="1">
          <a:blip r:embed="rId6">
            <a:alphaModFix/>
          </a:blip>
          <a:srcRect/>
          <a:stretch/>
        </p:blipFill>
        <p:spPr>
          <a:xfrm>
            <a:off x="4960022" y="3896326"/>
            <a:ext cx="3600400" cy="1908212"/>
          </a:xfrm>
          <a:prstGeom prst="rect">
            <a:avLst/>
          </a:prstGeom>
          <a:noFill/>
          <a:ln>
            <a:noFill/>
          </a:ln>
        </p:spPr>
      </p:pic>
      <p:sp>
        <p:nvSpPr>
          <p:cNvPr id="1862772" name="Google Shape;1862772;p20"/>
          <p:cNvSpPr/>
          <p:nvPr/>
        </p:nvSpPr>
        <p:spPr>
          <a:xfrm>
            <a:off x="962526" y="5970731"/>
            <a:ext cx="72510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(c) Image retrieval                                    (d) Fact extraction      </a:t>
            </a:r>
            <a:endParaRPr/>
          </a:p>
        </p:txBody>
      </p:sp>
      <p:sp>
        <p:nvSpPr>
          <p:cNvPr id="1862773" name="Google Shape;1862773;p20"/>
          <p:cNvSpPr/>
          <p:nvPr/>
        </p:nvSpPr>
        <p:spPr>
          <a:xfrm>
            <a:off x="359532" y="368660"/>
            <a:ext cx="8784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FFFF00"/>
                </a:solidFill>
                <a:effectLst>
                  <a:outerShdw blurRad="38100" dist="38100" dir="2700000" algn="tl">
                    <a:srgbClr val="000000">
                      <a:alpha val="43137"/>
                    </a:srgbClr>
                  </a:outerShdw>
                </a:effectLst>
                <a:latin typeface="Arial"/>
                <a:ea typeface="Arial"/>
                <a:cs typeface="Arial"/>
                <a:sym typeface="Arial"/>
              </a:rPr>
              <a:t>Machine learning and cognitive applications </a:t>
            </a:r>
            <a:endParaRPr sz="2000" b="1">
              <a:solidFill>
                <a:srgbClr val="66FFFF"/>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transition>
    <p:strips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3048"/>
        <p:cNvGrpSpPr/>
        <p:nvPr/>
      </p:nvGrpSpPr>
      <p:grpSpPr>
        <a:xfrm>
          <a:off x="0" y="0"/>
          <a:ext cx="0" cy="0"/>
          <a:chOff x="0" y="0"/>
          <a:chExt cx="0" cy="0"/>
        </a:xfrm>
      </p:grpSpPr>
      <p:pic>
        <p:nvPicPr>
          <p:cNvPr id="1863049" name="Google Shape;1863049;p56"/>
          <p:cNvPicPr preferRelativeResize="0"/>
          <p:nvPr/>
        </p:nvPicPr>
        <p:blipFill rotWithShape="1">
          <a:blip r:embed="rId3">
            <a:alphaModFix/>
          </a:blip>
          <a:srcRect l="2059" r="2136"/>
          <a:stretch/>
        </p:blipFill>
        <p:spPr>
          <a:xfrm>
            <a:off x="180870" y="1116125"/>
            <a:ext cx="8812405" cy="4932983"/>
          </a:xfrm>
          <a:prstGeom prst="rect">
            <a:avLst/>
          </a:prstGeom>
          <a:noFill/>
          <a:ln>
            <a:noFill/>
          </a:ln>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3054"/>
        <p:cNvGrpSpPr/>
        <p:nvPr/>
      </p:nvGrpSpPr>
      <p:grpSpPr>
        <a:xfrm>
          <a:off x="0" y="0"/>
          <a:ext cx="0" cy="0"/>
          <a:chOff x="0" y="0"/>
          <a:chExt cx="0" cy="0"/>
        </a:xfrm>
      </p:grpSpPr>
      <p:pic>
        <p:nvPicPr>
          <p:cNvPr id="1863055" name="Google Shape;1863055;p57"/>
          <p:cNvPicPr preferRelativeResize="0"/>
          <p:nvPr/>
        </p:nvPicPr>
        <p:blipFill rotWithShape="1">
          <a:blip r:embed="rId3">
            <a:alphaModFix/>
          </a:blip>
          <a:srcRect/>
          <a:stretch/>
        </p:blipFill>
        <p:spPr>
          <a:xfrm>
            <a:off x="585788" y="766763"/>
            <a:ext cx="8012112" cy="5494337"/>
          </a:xfrm>
          <a:prstGeom prst="rect">
            <a:avLst/>
          </a:prstGeom>
          <a:noFill/>
          <a:ln>
            <a:noFill/>
          </a:ln>
        </p:spPr>
      </p:pic>
      <p:sp>
        <p:nvSpPr>
          <p:cNvPr id="1863056" name="Google Shape;1863056;p57"/>
          <p:cNvSpPr txBox="1"/>
          <p:nvPr/>
        </p:nvSpPr>
        <p:spPr>
          <a:xfrm>
            <a:off x="715963" y="119063"/>
            <a:ext cx="8220000" cy="57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FF00"/>
                </a:solidFill>
                <a:effectLst>
                  <a:outerShdw blurRad="38100" dist="38100" dir="2700000" algn="tl">
                    <a:srgbClr val="000000"/>
                  </a:outerShdw>
                </a:effectLst>
                <a:latin typeface="Arial"/>
                <a:ea typeface="Arial"/>
                <a:cs typeface="Arial"/>
                <a:sym typeface="Arial"/>
              </a:rPr>
              <a:t>Services-Oriented Architecture (SOA)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3062"/>
        <p:cNvGrpSpPr/>
        <p:nvPr/>
      </p:nvGrpSpPr>
      <p:grpSpPr>
        <a:xfrm>
          <a:off x="0" y="0"/>
          <a:ext cx="0" cy="0"/>
          <a:chOff x="0" y="0"/>
          <a:chExt cx="0" cy="0"/>
        </a:xfrm>
      </p:grpSpPr>
      <p:pic>
        <p:nvPicPr>
          <p:cNvPr id="1863063" name="Google Shape;1863063;p58"/>
          <p:cNvPicPr preferRelativeResize="0"/>
          <p:nvPr/>
        </p:nvPicPr>
        <p:blipFill rotWithShape="1">
          <a:blip r:embed="rId3">
            <a:alphaModFix/>
          </a:blip>
          <a:srcRect/>
          <a:stretch/>
        </p:blipFill>
        <p:spPr>
          <a:xfrm>
            <a:off x="200722" y="934497"/>
            <a:ext cx="8830320" cy="5353092"/>
          </a:xfrm>
          <a:prstGeom prst="rect">
            <a:avLst/>
          </a:prstGeom>
          <a:noFill/>
          <a:ln>
            <a:noFill/>
          </a:ln>
        </p:spPr>
      </p:pic>
      <p:sp>
        <p:nvSpPr>
          <p:cNvPr id="1863064" name="Google Shape;1863064;p58"/>
          <p:cNvSpPr txBox="1"/>
          <p:nvPr/>
        </p:nvSpPr>
        <p:spPr>
          <a:xfrm>
            <a:off x="803868" y="140677"/>
            <a:ext cx="74970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alpha val="43137"/>
                    </a:srgbClr>
                  </a:outerShdw>
                </a:effectLst>
                <a:latin typeface="Arial"/>
                <a:ea typeface="Arial"/>
                <a:cs typeface="Arial"/>
                <a:sym typeface="Arial"/>
              </a:rPr>
              <a:t> Integrated SMACT technologies</a:t>
            </a:r>
            <a:r>
              <a:rPr lang="en-US" sz="3200" b="1">
                <a:solidFill>
                  <a:schemeClr val="lt1"/>
                </a:solidFill>
                <a:effectLst>
                  <a:outerShdw blurRad="38100" dist="38100" dir="2700000" algn="tl">
                    <a:srgbClr val="000000">
                      <a:alpha val="43137"/>
                    </a:srgbClr>
                  </a:outerShdw>
                </a:effectLst>
                <a:latin typeface="Arial"/>
                <a:ea typeface="Arial"/>
                <a:cs typeface="Arial"/>
                <a:sym typeface="Arial"/>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63070"/>
        <p:cNvGrpSpPr/>
        <p:nvPr/>
      </p:nvGrpSpPr>
      <p:grpSpPr>
        <a:xfrm>
          <a:off x="0" y="0"/>
          <a:ext cx="0" cy="0"/>
          <a:chOff x="0" y="0"/>
          <a:chExt cx="0" cy="0"/>
        </a:xfrm>
      </p:grpSpPr>
      <p:pic>
        <p:nvPicPr>
          <p:cNvPr id="1863071" name="Google Shape;1863071;p59"/>
          <p:cNvPicPr preferRelativeResize="0"/>
          <p:nvPr/>
        </p:nvPicPr>
        <p:blipFill rotWithShape="1">
          <a:blip r:embed="rId3">
            <a:alphaModFix/>
          </a:blip>
          <a:srcRect/>
          <a:stretch/>
        </p:blipFill>
        <p:spPr>
          <a:xfrm>
            <a:off x="265616" y="1090613"/>
            <a:ext cx="8586944" cy="490825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63075"/>
        <p:cNvGrpSpPr/>
        <p:nvPr/>
      </p:nvGrpSpPr>
      <p:grpSpPr>
        <a:xfrm>
          <a:off x="0" y="0"/>
          <a:ext cx="0" cy="0"/>
          <a:chOff x="0" y="0"/>
          <a:chExt cx="0" cy="0"/>
        </a:xfrm>
      </p:grpSpPr>
      <p:sp>
        <p:nvSpPr>
          <p:cNvPr id="1863076" name="Google Shape;1863076;p60"/>
          <p:cNvSpPr txBox="1"/>
          <p:nvPr/>
        </p:nvSpPr>
        <p:spPr>
          <a:xfrm>
            <a:off x="850900" y="995363"/>
            <a:ext cx="7496100" cy="57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outerShdw>
              </a:effectLst>
              <a:latin typeface="Arial"/>
              <a:ea typeface="Arial"/>
              <a:cs typeface="Arial"/>
              <a:sym typeface="Arial"/>
            </a:endParaRPr>
          </a:p>
        </p:txBody>
      </p:sp>
      <p:sp>
        <p:nvSpPr>
          <p:cNvPr id="1863077" name="Google Shape;1863077;p60"/>
          <p:cNvSpPr txBox="1"/>
          <p:nvPr/>
        </p:nvSpPr>
        <p:spPr>
          <a:xfrm>
            <a:off x="468313" y="152400"/>
            <a:ext cx="8461500" cy="5619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2800" b="1">
                <a:solidFill>
                  <a:srgbClr val="FFFF00"/>
                </a:solidFill>
                <a:latin typeface="Arial"/>
                <a:ea typeface="Arial"/>
                <a:cs typeface="Arial"/>
                <a:sym typeface="Arial"/>
              </a:rPr>
              <a:t>Transparent cloud computing environment</a:t>
            </a:r>
            <a:endParaRPr sz="2400" b="1">
              <a:solidFill>
                <a:schemeClr val="lt1"/>
              </a:solidFill>
              <a:effectLst>
                <a:outerShdw blurRad="38100" dist="38100" dir="2700000" algn="tl">
                  <a:srgbClr val="000000"/>
                </a:outerShdw>
              </a:effectLst>
              <a:latin typeface="Arial"/>
              <a:ea typeface="Arial"/>
              <a:cs typeface="Arial"/>
              <a:sym typeface="Arial"/>
            </a:endParaRPr>
          </a:p>
        </p:txBody>
      </p:sp>
      <p:pic>
        <p:nvPicPr>
          <p:cNvPr id="1863078" name="Google Shape;1863078;p60"/>
          <p:cNvPicPr preferRelativeResize="0"/>
          <p:nvPr/>
        </p:nvPicPr>
        <p:blipFill rotWithShape="1">
          <a:blip r:embed="rId3">
            <a:alphaModFix/>
          </a:blip>
          <a:srcRect/>
          <a:stretch/>
        </p:blipFill>
        <p:spPr>
          <a:xfrm>
            <a:off x="142875" y="1089025"/>
            <a:ext cx="8785224" cy="5191125"/>
          </a:xfrm>
          <a:prstGeom prst="rect">
            <a:avLst/>
          </a:prstGeom>
          <a:noFill/>
          <a:ln>
            <a:noFill/>
          </a:ln>
        </p:spPr>
      </p:pic>
    </p:spTree>
  </p:cSld>
  <p:clrMapOvr>
    <a:masterClrMapping/>
  </p:clrMapOvr>
  <p:transition>
    <p:push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63084"/>
        <p:cNvGrpSpPr/>
        <p:nvPr/>
      </p:nvGrpSpPr>
      <p:grpSpPr>
        <a:xfrm>
          <a:off x="0" y="0"/>
          <a:ext cx="0" cy="0"/>
          <a:chOff x="0" y="0"/>
          <a:chExt cx="0" cy="0"/>
        </a:xfrm>
      </p:grpSpPr>
      <p:sp>
        <p:nvSpPr>
          <p:cNvPr id="1863085" name="Google Shape;1863085;p61"/>
          <p:cNvSpPr txBox="1"/>
          <p:nvPr/>
        </p:nvSpPr>
        <p:spPr>
          <a:xfrm>
            <a:off x="320676" y="168275"/>
            <a:ext cx="8544600" cy="51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FFFF00"/>
                </a:solidFill>
                <a:effectLst>
                  <a:outerShdw blurRad="38100" dist="38100" dir="2700000" algn="tl">
                    <a:srgbClr val="000000"/>
                  </a:outerShdw>
                </a:effectLst>
                <a:latin typeface="Arial"/>
                <a:ea typeface="Arial"/>
                <a:cs typeface="Arial"/>
                <a:sym typeface="Arial"/>
              </a:rPr>
              <a:t>System availability vs. configuration size</a:t>
            </a:r>
            <a:endParaRPr/>
          </a:p>
        </p:txBody>
      </p:sp>
      <p:pic>
        <p:nvPicPr>
          <p:cNvPr id="1863086" name="Google Shape;1863086;p61"/>
          <p:cNvPicPr preferRelativeResize="0"/>
          <p:nvPr/>
        </p:nvPicPr>
        <p:blipFill rotWithShape="1">
          <a:blip r:embed="rId3">
            <a:alphaModFix/>
          </a:blip>
          <a:srcRect/>
          <a:stretch/>
        </p:blipFill>
        <p:spPr>
          <a:xfrm>
            <a:off x="320676" y="957263"/>
            <a:ext cx="8444183" cy="4794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3090"/>
        <p:cNvGrpSpPr/>
        <p:nvPr/>
      </p:nvGrpSpPr>
      <p:grpSpPr>
        <a:xfrm>
          <a:off x="0" y="0"/>
          <a:ext cx="0" cy="0"/>
          <a:chOff x="0" y="0"/>
          <a:chExt cx="0" cy="0"/>
        </a:xfrm>
      </p:grpSpPr>
      <p:sp>
        <p:nvSpPr>
          <p:cNvPr id="1863091" name="Google Shape;1863091;p6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3092" name="Google Shape;1863092;p62"/>
          <p:cNvPicPr preferRelativeResize="0"/>
          <p:nvPr/>
        </p:nvPicPr>
        <p:blipFill rotWithShape="1">
          <a:blip r:embed="rId3">
            <a:alphaModFix/>
          </a:blip>
          <a:srcRect/>
          <a:stretch/>
        </p:blipFill>
        <p:spPr>
          <a:xfrm>
            <a:off x="161324" y="1532709"/>
            <a:ext cx="8804256" cy="3271902"/>
          </a:xfrm>
          <a:prstGeom prst="rect">
            <a:avLst/>
          </a:prstGeom>
          <a:solidFill>
            <a:srgbClr val="66FFFF"/>
          </a:solidFill>
          <a:ln>
            <a:noFill/>
          </a:ln>
        </p:spPr>
      </p:pic>
      <p:sp>
        <p:nvSpPr>
          <p:cNvPr id="1863093" name="Google Shape;1863093;p62"/>
          <p:cNvSpPr txBox="1"/>
          <p:nvPr/>
        </p:nvSpPr>
        <p:spPr>
          <a:xfrm>
            <a:off x="1125416" y="170822"/>
            <a:ext cx="6803100" cy="1138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alpha val="43137"/>
                    </a:srgbClr>
                  </a:outerShdw>
                </a:effectLst>
                <a:latin typeface="Arial"/>
                <a:ea typeface="Arial"/>
                <a:cs typeface="Arial"/>
                <a:sym typeface="Arial"/>
              </a:rPr>
              <a:t>Single point of failure: </a:t>
            </a:r>
            <a:br>
              <a:rPr lang="en-US" sz="3200" b="1">
                <a:solidFill>
                  <a:srgbClr val="FFFF00"/>
                </a:solidFill>
                <a:effectLst>
                  <a:outerShdw blurRad="38100" dist="38100" dir="2700000" algn="tl">
                    <a:srgbClr val="000000">
                      <a:alpha val="43137"/>
                    </a:srgbClr>
                  </a:outerShdw>
                </a:effectLst>
                <a:latin typeface="Arial"/>
                <a:ea typeface="Arial"/>
                <a:cs typeface="Arial"/>
                <a:sym typeface="Arial"/>
              </a:rPr>
            </a:br>
            <a:r>
              <a:rPr lang="en-US" sz="3200" b="1">
                <a:solidFill>
                  <a:srgbClr val="66FFFF"/>
                </a:solidFill>
                <a:effectLst>
                  <a:outerShdw blurRad="38100" dist="38100" dir="2700000" algn="tl">
                    <a:srgbClr val="000000">
                      <a:alpha val="43137"/>
                    </a:srgbClr>
                  </a:outerShdw>
                </a:effectLst>
                <a:latin typeface="Arial"/>
                <a:ea typeface="Arial"/>
                <a:cs typeface="Arial"/>
                <a:sym typeface="Arial"/>
              </a:rPr>
              <a:t>The server and the disk</a:t>
            </a:r>
            <a:endParaRPr/>
          </a:p>
        </p:txBody>
      </p:sp>
      <p:pic>
        <p:nvPicPr>
          <p:cNvPr id="1863094" name="Google Shape;1863094;p62"/>
          <p:cNvPicPr preferRelativeResize="0"/>
          <p:nvPr/>
        </p:nvPicPr>
        <p:blipFill rotWithShape="1">
          <a:blip r:embed="rId4">
            <a:alphaModFix/>
          </a:blip>
          <a:srcRect/>
          <a:stretch/>
        </p:blipFill>
        <p:spPr>
          <a:xfrm>
            <a:off x="998872" y="5209925"/>
            <a:ext cx="7286875" cy="982328"/>
          </a:xfrm>
          <a:prstGeom prst="rect">
            <a:avLst/>
          </a:prstGeom>
          <a:noFill/>
          <a:ln>
            <a:noFill/>
          </a:ln>
        </p:spPr>
      </p:pic>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63098"/>
        <p:cNvGrpSpPr/>
        <p:nvPr/>
      </p:nvGrpSpPr>
      <p:grpSpPr>
        <a:xfrm>
          <a:off x="0" y="0"/>
          <a:ext cx="0" cy="0"/>
          <a:chOff x="0" y="0"/>
          <a:chExt cx="0" cy="0"/>
        </a:xfrm>
      </p:grpSpPr>
      <p:pic>
        <p:nvPicPr>
          <p:cNvPr id="1863099" name="Google Shape;1863099;p63"/>
          <p:cNvPicPr preferRelativeResize="0"/>
          <p:nvPr/>
        </p:nvPicPr>
        <p:blipFill rotWithShape="1">
          <a:blip r:embed="rId3">
            <a:alphaModFix/>
          </a:blip>
          <a:srcRect/>
          <a:stretch/>
        </p:blipFill>
        <p:spPr>
          <a:xfrm>
            <a:off x="112295" y="188602"/>
            <a:ext cx="8935452" cy="4295165"/>
          </a:xfrm>
          <a:prstGeom prst="rect">
            <a:avLst/>
          </a:prstGeom>
          <a:noFill/>
          <a:ln>
            <a:noFill/>
          </a:ln>
        </p:spPr>
      </p:pic>
      <p:pic>
        <p:nvPicPr>
          <p:cNvPr id="1863100" name="Google Shape;1863100;p63"/>
          <p:cNvPicPr preferRelativeResize="0"/>
          <p:nvPr/>
        </p:nvPicPr>
        <p:blipFill rotWithShape="1">
          <a:blip r:embed="rId4">
            <a:alphaModFix/>
          </a:blip>
          <a:srcRect l="5121" r="2772"/>
          <a:stretch/>
        </p:blipFill>
        <p:spPr>
          <a:xfrm>
            <a:off x="167673" y="4676273"/>
            <a:ext cx="8824274" cy="1652338"/>
          </a:xfrm>
          <a:prstGeom prst="rect">
            <a:avLst/>
          </a:prstGeom>
          <a:noFill/>
          <a:ln>
            <a:noFill/>
          </a:ln>
        </p:spPr>
      </p:pic>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3104"/>
        <p:cNvGrpSpPr/>
        <p:nvPr/>
      </p:nvGrpSpPr>
      <p:grpSpPr>
        <a:xfrm>
          <a:off x="0" y="0"/>
          <a:ext cx="0" cy="0"/>
          <a:chOff x="0" y="0"/>
          <a:chExt cx="0" cy="0"/>
        </a:xfrm>
      </p:grpSpPr>
      <p:pic>
        <p:nvPicPr>
          <p:cNvPr id="1863105" name="Google Shape;1863105;p64"/>
          <p:cNvPicPr preferRelativeResize="0"/>
          <p:nvPr/>
        </p:nvPicPr>
        <p:blipFill rotWithShape="1">
          <a:blip r:embed="rId3">
            <a:alphaModFix/>
          </a:blip>
          <a:srcRect/>
          <a:stretch/>
        </p:blipFill>
        <p:spPr>
          <a:xfrm>
            <a:off x="419100" y="252413"/>
            <a:ext cx="8305800" cy="6353175"/>
          </a:xfrm>
          <a:prstGeom prst="rect">
            <a:avLst/>
          </a:prstGeom>
          <a:noFill/>
          <a:ln>
            <a:noFill/>
          </a:ln>
        </p:spPr>
      </p:pic>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63109"/>
        <p:cNvGrpSpPr/>
        <p:nvPr/>
      </p:nvGrpSpPr>
      <p:grpSpPr>
        <a:xfrm>
          <a:off x="0" y="0"/>
          <a:ext cx="0" cy="0"/>
          <a:chOff x="0" y="0"/>
          <a:chExt cx="0" cy="0"/>
        </a:xfrm>
      </p:grpSpPr>
      <p:pic>
        <p:nvPicPr>
          <p:cNvPr id="1863110" name="Google Shape;1863110;p65"/>
          <p:cNvPicPr preferRelativeResize="0"/>
          <p:nvPr/>
        </p:nvPicPr>
        <p:blipFill rotWithShape="1">
          <a:blip r:embed="rId3">
            <a:alphaModFix/>
          </a:blip>
          <a:srcRect l="4366" t="9186" r="8828" b="9729"/>
          <a:stretch/>
        </p:blipFill>
        <p:spPr>
          <a:xfrm>
            <a:off x="914400" y="1419725"/>
            <a:ext cx="7555832" cy="2205791"/>
          </a:xfrm>
          <a:prstGeom prst="rect">
            <a:avLst/>
          </a:prstGeom>
          <a:noFill/>
          <a:ln>
            <a:noFill/>
          </a:ln>
        </p:spPr>
      </p:pic>
      <p:sp>
        <p:nvSpPr>
          <p:cNvPr id="1863111" name="Google Shape;1863111;p65"/>
          <p:cNvSpPr txBox="1"/>
          <p:nvPr/>
        </p:nvSpPr>
        <p:spPr>
          <a:xfrm>
            <a:off x="1312122" y="503951"/>
            <a:ext cx="67167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alpha val="43137"/>
                    </a:srgbClr>
                  </a:outerShdw>
                </a:effectLst>
                <a:latin typeface="Arial"/>
                <a:ea typeface="Arial"/>
                <a:cs typeface="Arial"/>
                <a:sym typeface="Arial"/>
              </a:rPr>
              <a:t>System availability analysis </a:t>
            </a:r>
            <a:endParaRPr/>
          </a:p>
        </p:txBody>
      </p:sp>
      <p:pic>
        <p:nvPicPr>
          <p:cNvPr id="1863112" name="Google Shape;1863112;p65"/>
          <p:cNvPicPr preferRelativeResize="0"/>
          <p:nvPr/>
        </p:nvPicPr>
        <p:blipFill rotWithShape="1">
          <a:blip r:embed="rId4">
            <a:alphaModFix/>
          </a:blip>
          <a:srcRect t="6962" b="8848"/>
          <a:stretch/>
        </p:blipFill>
        <p:spPr>
          <a:xfrm>
            <a:off x="297453" y="3930315"/>
            <a:ext cx="8618818" cy="2574759"/>
          </a:xfrm>
          <a:prstGeom prst="rect">
            <a:avLst/>
          </a:prstGeom>
          <a:noFill/>
          <a:ln>
            <a:noFill/>
          </a:ln>
        </p:spPr>
      </p:pic>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2778"/>
        <p:cNvGrpSpPr/>
        <p:nvPr/>
      </p:nvGrpSpPr>
      <p:grpSpPr>
        <a:xfrm>
          <a:off x="0" y="0"/>
          <a:ext cx="0" cy="0"/>
          <a:chOff x="0" y="0"/>
          <a:chExt cx="0" cy="0"/>
        </a:xfrm>
      </p:grpSpPr>
      <p:sp>
        <p:nvSpPr>
          <p:cNvPr id="1862779" name="Google Shape;1862779;p21"/>
          <p:cNvSpPr txBox="1"/>
          <p:nvPr/>
        </p:nvSpPr>
        <p:spPr>
          <a:xfrm>
            <a:off x="6286500" y="6400800"/>
            <a:ext cx="12003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a:solidFill>
                  <a:schemeClr val="lt1"/>
                </a:solidFill>
                <a:effectLst>
                  <a:outerShdw blurRad="38100" dist="38100" dir="2700000" algn="tl">
                    <a:srgbClr val="000000">
                      <a:alpha val="43137"/>
                    </a:srgbClr>
                  </a:outerShdw>
                </a:effectLst>
                <a:latin typeface="Garamond"/>
                <a:ea typeface="Garamond"/>
                <a:cs typeface="Garamond"/>
                <a:sym typeface="Garamond"/>
              </a:rPr>
              <a:t>5</a:t>
            </a:fld>
            <a:endParaRPr sz="1400" b="1">
              <a:solidFill>
                <a:schemeClr val="lt1"/>
              </a:solidFill>
              <a:effectLst>
                <a:outerShdw blurRad="38100" dist="38100" dir="2700000" algn="tl">
                  <a:srgbClr val="000000">
                    <a:alpha val="43137"/>
                  </a:srgbClr>
                </a:outerShdw>
              </a:effectLst>
              <a:latin typeface="Garamond"/>
              <a:ea typeface="Garamond"/>
              <a:cs typeface="Garamond"/>
              <a:sym typeface="Garamond"/>
            </a:endParaRPr>
          </a:p>
        </p:txBody>
      </p:sp>
      <p:sp>
        <p:nvSpPr>
          <p:cNvPr id="1862780" name="Google Shape;1862780;p21"/>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781" name="Google Shape;1862781;p21"/>
          <p:cNvPicPr preferRelativeResize="0"/>
          <p:nvPr/>
        </p:nvPicPr>
        <p:blipFill rotWithShape="1">
          <a:blip r:embed="rId3">
            <a:alphaModFix/>
          </a:blip>
          <a:srcRect/>
          <a:stretch/>
        </p:blipFill>
        <p:spPr>
          <a:xfrm>
            <a:off x="467544" y="1412776"/>
            <a:ext cx="4248472" cy="2124236"/>
          </a:xfrm>
          <a:prstGeom prst="rect">
            <a:avLst/>
          </a:prstGeom>
          <a:noFill/>
          <a:ln>
            <a:noFill/>
          </a:ln>
        </p:spPr>
      </p:pic>
      <p:pic>
        <p:nvPicPr>
          <p:cNvPr id="1862782" name="Google Shape;1862782;p21"/>
          <p:cNvPicPr preferRelativeResize="0"/>
          <p:nvPr/>
        </p:nvPicPr>
        <p:blipFill rotWithShape="1">
          <a:blip r:embed="rId4">
            <a:alphaModFix/>
          </a:blip>
          <a:srcRect/>
          <a:stretch/>
        </p:blipFill>
        <p:spPr>
          <a:xfrm>
            <a:off x="4896036" y="1412776"/>
            <a:ext cx="3780420" cy="2196244"/>
          </a:xfrm>
          <a:prstGeom prst="rect">
            <a:avLst/>
          </a:prstGeom>
          <a:noFill/>
          <a:ln>
            <a:noFill/>
          </a:ln>
        </p:spPr>
      </p:pic>
      <p:sp>
        <p:nvSpPr>
          <p:cNvPr id="1862783" name="Google Shape;1862783;p21"/>
          <p:cNvSpPr/>
          <p:nvPr/>
        </p:nvSpPr>
        <p:spPr>
          <a:xfrm>
            <a:off x="287524" y="3645024"/>
            <a:ext cx="84693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        (e) Machine translation                          (f) Text processing</a:t>
            </a:r>
            <a:endParaRPr/>
          </a:p>
        </p:txBody>
      </p:sp>
      <p:sp>
        <p:nvSpPr>
          <p:cNvPr id="1862784" name="Google Shape;1862784;p21"/>
          <p:cNvSpPr/>
          <p:nvPr/>
        </p:nvSpPr>
        <p:spPr>
          <a:xfrm>
            <a:off x="359532" y="368660"/>
            <a:ext cx="8676900" cy="101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Machine and deep learning applications </a:t>
            </a:r>
            <a:br>
              <a:rPr lang="en-US" sz="3200" b="1">
                <a:solidFill>
                  <a:srgbClr val="FFFF00"/>
                </a:solidFill>
                <a:effectLst>
                  <a:outerShdw blurRad="38100" dist="38100" dir="2700000" algn="tl">
                    <a:srgbClr val="000000">
                      <a:alpha val="43137"/>
                    </a:srgbClr>
                  </a:outerShdw>
                </a:effectLst>
                <a:latin typeface="Arial"/>
                <a:ea typeface="Arial"/>
                <a:cs typeface="Arial"/>
                <a:sym typeface="Arial"/>
              </a:rPr>
            </a:br>
            <a:r>
              <a:rPr lang="en-US" sz="2800" b="1">
                <a:solidFill>
                  <a:srgbClr val="FFFF00"/>
                </a:solidFill>
                <a:effectLst>
                  <a:outerShdw blurRad="38100" dist="38100" dir="2700000" algn="tl">
                    <a:srgbClr val="000000">
                      <a:alpha val="43137"/>
                    </a:srgbClr>
                  </a:outerShdw>
                </a:effectLst>
                <a:latin typeface="Arial"/>
                <a:ea typeface="Arial"/>
                <a:cs typeface="Arial"/>
                <a:sym typeface="Arial"/>
              </a:rPr>
              <a:t>Classified in 16 Categories</a:t>
            </a:r>
            <a:r>
              <a:rPr lang="en-US" sz="2000" b="1">
                <a:solidFill>
                  <a:srgbClr val="FFFF00"/>
                </a:solidFill>
                <a:effectLst>
                  <a:outerShdw blurRad="38100" dist="38100" dir="2700000" algn="tl">
                    <a:srgbClr val="000000">
                      <a:alpha val="43137"/>
                    </a:srgbClr>
                  </a:outerShdw>
                </a:effectLst>
                <a:latin typeface="Arial"/>
                <a:ea typeface="Arial"/>
                <a:cs typeface="Arial"/>
                <a:sym typeface="Arial"/>
              </a:rPr>
              <a:t> </a:t>
            </a: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(continued)</a:t>
            </a:r>
            <a:endParaRPr/>
          </a:p>
        </p:txBody>
      </p:sp>
      <p:pic>
        <p:nvPicPr>
          <p:cNvPr id="1862785" name="Google Shape;1862785;p21"/>
          <p:cNvPicPr preferRelativeResize="0"/>
          <p:nvPr/>
        </p:nvPicPr>
        <p:blipFill rotWithShape="1">
          <a:blip r:embed="rId5">
            <a:alphaModFix/>
          </a:blip>
          <a:srcRect/>
          <a:stretch/>
        </p:blipFill>
        <p:spPr>
          <a:xfrm>
            <a:off x="359532" y="4293096"/>
            <a:ext cx="4284476" cy="2016224"/>
          </a:xfrm>
          <a:prstGeom prst="rect">
            <a:avLst/>
          </a:prstGeom>
          <a:noFill/>
          <a:ln>
            <a:noFill/>
          </a:ln>
        </p:spPr>
      </p:pic>
      <p:pic>
        <p:nvPicPr>
          <p:cNvPr id="1862786" name="Google Shape;1862786;p21"/>
          <p:cNvPicPr preferRelativeResize="0"/>
          <p:nvPr/>
        </p:nvPicPr>
        <p:blipFill rotWithShape="1">
          <a:blip r:embed="rId6">
            <a:alphaModFix/>
          </a:blip>
          <a:srcRect/>
          <a:stretch/>
        </p:blipFill>
        <p:spPr>
          <a:xfrm>
            <a:off x="4860032" y="4257092"/>
            <a:ext cx="3996444" cy="1836204"/>
          </a:xfrm>
          <a:prstGeom prst="rect">
            <a:avLst/>
          </a:prstGeom>
          <a:noFill/>
          <a:ln>
            <a:noFill/>
          </a:ln>
        </p:spPr>
      </p:pic>
      <p:sp>
        <p:nvSpPr>
          <p:cNvPr id="1862787" name="Google Shape;1862787;p21"/>
          <p:cNvSpPr/>
          <p:nvPr/>
        </p:nvSpPr>
        <p:spPr>
          <a:xfrm>
            <a:off x="395536" y="6345324"/>
            <a:ext cx="8748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(g) Speech recognition                        (h)  Natural language processing</a:t>
            </a:r>
            <a:endParaRPr/>
          </a:p>
        </p:txBody>
      </p:sp>
    </p:spTree>
  </p:cSld>
  <p:clrMapOvr>
    <a:masterClrMapping/>
  </p:clrMapOvr>
  <p:transition>
    <p:strips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63116"/>
        <p:cNvGrpSpPr/>
        <p:nvPr/>
      </p:nvGrpSpPr>
      <p:grpSpPr>
        <a:xfrm>
          <a:off x="0" y="0"/>
          <a:ext cx="0" cy="0"/>
          <a:chOff x="0" y="0"/>
          <a:chExt cx="0" cy="0"/>
        </a:xfrm>
      </p:grpSpPr>
      <p:sp>
        <p:nvSpPr>
          <p:cNvPr id="1863117" name="Google Shape;1863117;p66"/>
          <p:cNvSpPr txBox="1"/>
          <p:nvPr/>
        </p:nvSpPr>
        <p:spPr>
          <a:xfrm>
            <a:off x="846900" y="78836"/>
            <a:ext cx="76839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latin typeface="Arial"/>
                <a:ea typeface="Arial"/>
                <a:cs typeface="Arial"/>
                <a:sym typeface="Arial"/>
              </a:rPr>
              <a:t>Multiserver cloud service model  </a:t>
            </a:r>
            <a:endParaRPr/>
          </a:p>
        </p:txBody>
      </p:sp>
      <p:pic>
        <p:nvPicPr>
          <p:cNvPr id="1863118" name="Google Shape;1863118;p66"/>
          <p:cNvPicPr preferRelativeResize="0"/>
          <p:nvPr/>
        </p:nvPicPr>
        <p:blipFill rotWithShape="1">
          <a:blip r:embed="rId3">
            <a:alphaModFix/>
          </a:blip>
          <a:srcRect t="7481" b="50537"/>
          <a:stretch/>
        </p:blipFill>
        <p:spPr>
          <a:xfrm>
            <a:off x="834189" y="1909011"/>
            <a:ext cx="7315200" cy="810127"/>
          </a:xfrm>
          <a:prstGeom prst="rect">
            <a:avLst/>
          </a:prstGeom>
          <a:noFill/>
          <a:ln>
            <a:noFill/>
          </a:ln>
        </p:spPr>
      </p:pic>
      <p:pic>
        <p:nvPicPr>
          <p:cNvPr id="1863119" name="Google Shape;1863119;p66"/>
          <p:cNvPicPr preferRelativeResize="0"/>
          <p:nvPr/>
        </p:nvPicPr>
        <p:blipFill rotWithShape="1">
          <a:blip r:embed="rId4">
            <a:alphaModFix/>
          </a:blip>
          <a:srcRect/>
          <a:stretch/>
        </p:blipFill>
        <p:spPr>
          <a:xfrm>
            <a:off x="1468854" y="2815389"/>
            <a:ext cx="6216733" cy="3906253"/>
          </a:xfrm>
          <a:prstGeom prst="rect">
            <a:avLst/>
          </a:prstGeom>
          <a:noFill/>
          <a:ln>
            <a:noFill/>
          </a:ln>
        </p:spPr>
      </p:pic>
      <p:sp>
        <p:nvSpPr>
          <p:cNvPr id="1863120" name="Google Shape;1863120;p66"/>
          <p:cNvSpPr txBox="1"/>
          <p:nvPr/>
        </p:nvSpPr>
        <p:spPr>
          <a:xfrm>
            <a:off x="561474" y="834190"/>
            <a:ext cx="8529900" cy="156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The operation of an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m</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-server cluster can be modeled by an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M/M/m </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queueing system,</a:t>
            </a:r>
            <a:endParaRPr/>
          </a:p>
          <a:p>
            <a:pPr marL="0" marR="0" lvl="0" indent="0" algn="l" rtl="0">
              <a:spcBef>
                <a:spcPts val="0"/>
              </a:spcBef>
              <a:spcAft>
                <a:spcPts val="0"/>
              </a:spcAft>
              <a:buNone/>
            </a:pP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where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λ</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 is service task arrival rate and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μ </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is the average service rate of task requests. </a:t>
            </a:r>
            <a:br>
              <a:rPr lang="en-US" sz="1600" b="1">
                <a:solidFill>
                  <a:schemeClr val="lt1"/>
                </a:solidFill>
                <a:effectLst>
                  <a:outerShdw blurRad="38100" dist="38100" dir="2700000" algn="tl">
                    <a:srgbClr val="000000">
                      <a:alpha val="43137"/>
                    </a:srgbClr>
                  </a:outerShdw>
                </a:effectLst>
                <a:latin typeface="Arial"/>
                <a:ea typeface="Arial"/>
                <a:cs typeface="Arial"/>
                <a:sym typeface="Arial"/>
              </a:rPr>
            </a:b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In what follows, we derive the formulas to estimate the average task response time.</a:t>
            </a:r>
            <a:br>
              <a:rPr lang="en-US" sz="1600" b="1">
                <a:solidFill>
                  <a:schemeClr val="lt1"/>
                </a:solidFill>
                <a:effectLst>
                  <a:outerShdw blurRad="38100" dist="38100" dir="2700000" algn="tl">
                    <a:srgbClr val="000000">
                      <a:alpha val="43137"/>
                    </a:srgbClr>
                  </a:outerShdw>
                </a:effectLst>
                <a:latin typeface="Arial"/>
                <a:ea typeface="Arial"/>
                <a:cs typeface="Arial"/>
                <a:sym typeface="Arial"/>
              </a:rPr>
            </a:b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The parameter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ρ</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 =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λ</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 /</a:t>
            </a:r>
            <a:r>
              <a:rPr lang="en-US" sz="1600" b="1" i="1">
                <a:solidFill>
                  <a:schemeClr val="lt1"/>
                </a:solidFill>
                <a:effectLst>
                  <a:outerShdw blurRad="38100" dist="38100" dir="2700000" algn="tl">
                    <a:srgbClr val="000000">
                      <a:alpha val="43137"/>
                    </a:srgbClr>
                  </a:outerShdw>
                </a:effectLst>
                <a:latin typeface="Arial"/>
                <a:ea typeface="Arial"/>
                <a:cs typeface="Arial"/>
                <a:sym typeface="Arial"/>
              </a:rPr>
              <a:t>mμ</a:t>
            </a: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 is the probability of having requests in the queue. </a:t>
            </a:r>
            <a:endParaRPr/>
          </a:p>
          <a:p>
            <a:pPr marL="0" marR="0" lvl="0" indent="0" algn="l" rtl="0">
              <a:spcBef>
                <a:spcPts val="0"/>
              </a:spcBef>
              <a:spcAft>
                <a:spcPts val="0"/>
              </a:spcAft>
              <a:buNone/>
            </a:pPr>
            <a:endParaRPr sz="1600" b="1">
              <a:solidFill>
                <a:schemeClr val="lt1"/>
              </a:solidFill>
              <a:effectLst>
                <a:outerShdw blurRad="38100" dist="38100" dir="2700000" algn="tl">
                  <a:srgbClr val="000000">
                    <a:alpha val="43137"/>
                  </a:srgbClr>
                </a:outerShdw>
              </a:effectLst>
              <a:latin typeface="Arial"/>
              <a:ea typeface="Arial"/>
              <a:cs typeface="Arial"/>
              <a:sym typeface="Arial"/>
            </a:endParaRPr>
          </a:p>
          <a:p>
            <a:pPr marL="0" marR="0" lvl="0" indent="0" algn="l" rtl="0">
              <a:spcBef>
                <a:spcPts val="0"/>
              </a:spcBef>
              <a:spcAft>
                <a:spcPts val="0"/>
              </a:spcAft>
              <a:buNone/>
            </a:pPr>
            <a:r>
              <a:rPr lang="en-US" sz="1600" b="1">
                <a:solidFill>
                  <a:schemeClr val="lt1"/>
                </a:solidFill>
                <a:effectLst>
                  <a:outerShdw blurRad="38100" dist="38100" dir="2700000" algn="tl">
                    <a:srgbClr val="000000">
                      <a:alpha val="43137"/>
                    </a:srgbClr>
                  </a:outerShdw>
                </a:effectLst>
                <a:latin typeface="Arial"/>
                <a:ea typeface="Arial"/>
                <a:cs typeface="Arial"/>
                <a:sym typeface="Arial"/>
              </a:rPr>
              <a:t> </a:t>
            </a:r>
            <a:endParaRPr/>
          </a:p>
        </p:txBody>
      </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63124"/>
        <p:cNvGrpSpPr/>
        <p:nvPr/>
      </p:nvGrpSpPr>
      <p:grpSpPr>
        <a:xfrm>
          <a:off x="0" y="0"/>
          <a:ext cx="0" cy="0"/>
          <a:chOff x="0" y="0"/>
          <a:chExt cx="0" cy="0"/>
        </a:xfrm>
      </p:grpSpPr>
      <p:sp>
        <p:nvSpPr>
          <p:cNvPr id="1863125" name="Google Shape;1863125;p67"/>
          <p:cNvSpPr txBox="1"/>
          <p:nvPr/>
        </p:nvSpPr>
        <p:spPr>
          <a:xfrm>
            <a:off x="887006" y="311446"/>
            <a:ext cx="72636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FF00"/>
                </a:solidFill>
                <a:effectLst>
                  <a:outerShdw blurRad="38100" dist="38100" dir="2700000" algn="tl">
                    <a:srgbClr val="000000">
                      <a:alpha val="43137"/>
                    </a:srgbClr>
                  </a:outerShdw>
                </a:effectLst>
                <a:latin typeface="Arial"/>
                <a:ea typeface="Arial"/>
                <a:cs typeface="Arial"/>
                <a:sym typeface="Arial"/>
              </a:rPr>
              <a:t>Multiserver cluster optimization </a:t>
            </a:r>
            <a:endParaRPr/>
          </a:p>
        </p:txBody>
      </p:sp>
      <p:pic>
        <p:nvPicPr>
          <p:cNvPr id="1863126" name="Google Shape;1863126;p67"/>
          <p:cNvPicPr preferRelativeResize="0"/>
          <p:nvPr/>
        </p:nvPicPr>
        <p:blipFill rotWithShape="1">
          <a:blip r:embed="rId3">
            <a:alphaModFix/>
          </a:blip>
          <a:srcRect l="976" t="400" r="-1620" b="-400"/>
          <a:stretch/>
        </p:blipFill>
        <p:spPr>
          <a:xfrm>
            <a:off x="1082029" y="2997771"/>
            <a:ext cx="7068504" cy="3752893"/>
          </a:xfrm>
          <a:prstGeom prst="rect">
            <a:avLst/>
          </a:prstGeom>
          <a:noFill/>
          <a:ln>
            <a:noFill/>
          </a:ln>
        </p:spPr>
      </p:pic>
      <p:sp>
        <p:nvSpPr>
          <p:cNvPr id="1863127" name="Google Shape;1863127;p67"/>
          <p:cNvSpPr txBox="1"/>
          <p:nvPr/>
        </p:nvSpPr>
        <p:spPr>
          <a:xfrm>
            <a:off x="264696" y="1058779"/>
            <a:ext cx="8526300" cy="19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C is the </a:t>
            </a:r>
            <a:r>
              <a:rPr lang="en-US" sz="2000" b="1">
                <a:solidFill>
                  <a:srgbClr val="00FFFF"/>
                </a:solidFill>
                <a:effectLst>
                  <a:outerShdw blurRad="38100" dist="38100" dir="2700000" algn="tl">
                    <a:srgbClr val="000000">
                      <a:alpha val="43137"/>
                    </a:srgbClr>
                  </a:outerShdw>
                </a:effectLst>
                <a:latin typeface="Times New Roman"/>
                <a:ea typeface="Times New Roman"/>
                <a:cs typeface="Times New Roman"/>
                <a:sym typeface="Times New Roman"/>
              </a:rPr>
              <a:t>expected charge </a:t>
            </a: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to s service request, which is a very complex function of many parameters. </a:t>
            </a:r>
            <a:endParaRPr/>
          </a:p>
          <a:p>
            <a:pPr marL="0" marR="0" lvl="0" indent="0" algn="l" rtl="0">
              <a:spcBef>
                <a:spcPts val="0"/>
              </a:spcBef>
              <a:spcAft>
                <a:spcPts val="0"/>
              </a:spcAft>
              <a:buNone/>
            </a:pP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                                        is the expected business gain (i,e. net profit) of a service provider. </a:t>
            </a:r>
            <a:endParaRPr/>
          </a:p>
          <a:p>
            <a:pPr marL="0" marR="0" lvl="0" indent="0" algn="l" rtl="0">
              <a:spcBef>
                <a:spcPts val="0"/>
              </a:spcBef>
              <a:spcAft>
                <a:spcPts val="0"/>
              </a:spcAft>
              <a:buNone/>
            </a:pP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The following is </a:t>
            </a:r>
            <a:r>
              <a:rPr lang="en-US" sz="2000" b="1">
                <a:solidFill>
                  <a:srgbClr val="00FFFF"/>
                </a:solidFill>
                <a:effectLst>
                  <a:outerShdw blurRad="38100" dist="38100" dir="2700000" algn="tl">
                    <a:srgbClr val="000000">
                      <a:alpha val="43137"/>
                    </a:srgbClr>
                  </a:outerShdw>
                </a:effectLst>
                <a:latin typeface="Times New Roman"/>
                <a:ea typeface="Times New Roman"/>
                <a:cs typeface="Times New Roman"/>
                <a:sym typeface="Times New Roman"/>
              </a:rPr>
              <a:t>profit gain function </a:t>
            </a: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to be optimized with respect to the </a:t>
            </a:r>
            <a:r>
              <a:rPr lang="en-US" sz="2000" b="1">
                <a:solidFill>
                  <a:srgbClr val="00FFFF"/>
                </a:solidFill>
                <a:effectLst>
                  <a:outerShdw blurRad="38100" dist="38100" dir="2700000" algn="tl">
                    <a:srgbClr val="000000">
                      <a:alpha val="43137"/>
                    </a:srgbClr>
                  </a:outerShdw>
                </a:effectLst>
                <a:latin typeface="Times New Roman"/>
                <a:ea typeface="Times New Roman"/>
                <a:cs typeface="Times New Roman"/>
                <a:sym typeface="Times New Roman"/>
              </a:rPr>
              <a:t>cluster size </a:t>
            </a: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a:t>
            </a:r>
            <a:r>
              <a:rPr lang="en-US" sz="2000" b="1" i="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m</a:t>
            </a: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 and the </a:t>
            </a:r>
            <a:r>
              <a:rPr lang="en-US" sz="2000" b="1">
                <a:solidFill>
                  <a:srgbClr val="00FFFF"/>
                </a:solidFill>
                <a:effectLst>
                  <a:outerShdw blurRad="38100" dist="38100" dir="2700000" algn="tl">
                    <a:srgbClr val="000000">
                      <a:alpha val="43137"/>
                    </a:srgbClr>
                  </a:outerShdw>
                </a:effectLst>
                <a:latin typeface="Times New Roman"/>
                <a:ea typeface="Times New Roman"/>
                <a:cs typeface="Times New Roman"/>
                <a:sym typeface="Times New Roman"/>
              </a:rPr>
              <a:t>server speed </a:t>
            </a: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a:t>
            </a:r>
            <a:r>
              <a:rPr lang="en-US" sz="2000" b="1" i="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s</a:t>
            </a:r>
            <a:r>
              <a:rPr lang="en-US" sz="2000" b="1">
                <a:solidFill>
                  <a:schemeClr val="lt1"/>
                </a:solidFill>
                <a:effectLst>
                  <a:outerShdw blurRad="38100" dist="38100" dir="2700000" algn="tl">
                    <a:srgbClr val="000000">
                      <a:alpha val="43137"/>
                    </a:srgbClr>
                  </a:outerShdw>
                </a:effectLst>
                <a:latin typeface="Times New Roman"/>
                <a:ea typeface="Times New Roman"/>
                <a:cs typeface="Times New Roman"/>
                <a:sym typeface="Times New Roman"/>
              </a:rPr>
              <a:t>).</a:t>
            </a:r>
            <a:endParaRPr/>
          </a:p>
        </p:txBody>
      </p:sp>
      <p:pic>
        <p:nvPicPr>
          <p:cNvPr id="1863128" name="Google Shape;1863128;p67"/>
          <p:cNvPicPr preferRelativeResize="0"/>
          <p:nvPr/>
        </p:nvPicPr>
        <p:blipFill rotWithShape="1">
          <a:blip r:embed="rId4">
            <a:alphaModFix/>
          </a:blip>
          <a:srcRect/>
          <a:stretch/>
        </p:blipFill>
        <p:spPr>
          <a:xfrm>
            <a:off x="348840" y="1734144"/>
            <a:ext cx="2453348" cy="280486"/>
          </a:xfrm>
          <a:prstGeom prst="rect">
            <a:avLst/>
          </a:prstGeom>
          <a:noFill/>
          <a:ln>
            <a:noFill/>
          </a:ln>
        </p:spPr>
      </p:pic>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63132"/>
        <p:cNvGrpSpPr/>
        <p:nvPr/>
      </p:nvGrpSpPr>
      <p:grpSpPr>
        <a:xfrm>
          <a:off x="0" y="0"/>
          <a:ext cx="0" cy="0"/>
          <a:chOff x="0" y="0"/>
          <a:chExt cx="0" cy="0"/>
        </a:xfrm>
      </p:grpSpPr>
      <p:sp>
        <p:nvSpPr>
          <p:cNvPr id="1863133" name="Google Shape;1863133;p68"/>
          <p:cNvSpPr/>
          <p:nvPr/>
        </p:nvSpPr>
        <p:spPr>
          <a:xfrm>
            <a:off x="0" y="1635125"/>
            <a:ext cx="9144000" cy="0"/>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sp>
        <p:nvSpPr>
          <p:cNvPr id="1863134" name="Google Shape;1863134;p68"/>
          <p:cNvSpPr txBox="1"/>
          <p:nvPr/>
        </p:nvSpPr>
        <p:spPr>
          <a:xfrm>
            <a:off x="215516" y="332656"/>
            <a:ext cx="87849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FFFF00"/>
                </a:solidFill>
                <a:effectLst>
                  <a:outerShdw blurRad="38100" dist="38100" dir="2700000" algn="tl">
                    <a:srgbClr val="000000">
                      <a:alpha val="43137"/>
                    </a:srgbClr>
                  </a:outerShdw>
                </a:effectLst>
                <a:latin typeface="Times New Roman"/>
                <a:ea typeface="Times New Roman"/>
                <a:cs typeface="Times New Roman"/>
                <a:sym typeface="Times New Roman"/>
              </a:rPr>
              <a:t>Concluding remarks</a:t>
            </a:r>
            <a:endParaRPr/>
          </a:p>
        </p:txBody>
      </p:sp>
      <p:sp>
        <p:nvSpPr>
          <p:cNvPr id="1863135" name="Google Shape;1863135;p68"/>
          <p:cNvSpPr txBox="1"/>
          <p:nvPr/>
        </p:nvSpPr>
        <p:spPr>
          <a:xfrm>
            <a:off x="0" y="1340768"/>
            <a:ext cx="9000600" cy="4709100"/>
          </a:xfrm>
          <a:prstGeom prst="rect">
            <a:avLst/>
          </a:prstGeom>
          <a:noFill/>
          <a:ln>
            <a:noFill/>
          </a:ln>
        </p:spPr>
        <p:txBody>
          <a:bodyPr spcFirstLastPara="1" wrap="square" lIns="91425" tIns="45700" rIns="91425" bIns="45700" anchor="t" anchorCtr="0">
            <a:spAutoFit/>
          </a:bodyPr>
          <a:lstStyle/>
          <a:p>
            <a:pPr marL="0" marR="0" lvl="0" indent="-190500" algn="l" rtl="0">
              <a:spcBef>
                <a:spcPts val="0"/>
              </a:spcBef>
              <a:spcAft>
                <a:spcPts val="0"/>
              </a:spcAft>
              <a:buClr>
                <a:srgbClr val="CC0000"/>
              </a:buClr>
              <a:buSzPts val="3000"/>
              <a:buFont typeface="Noto Sans Symbols"/>
              <a:buChar char="■"/>
            </a:pP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Big data and clouds demand a major overhaul of our </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educational programs in science and technology</a:t>
            </a:r>
            <a:endParaRPr/>
          </a:p>
          <a:p>
            <a:pPr marL="0" marR="0" lvl="0" indent="-190500" algn="l" rtl="0">
              <a:spcBef>
                <a:spcPts val="1200"/>
              </a:spcBef>
              <a:spcAft>
                <a:spcPts val="0"/>
              </a:spcAft>
              <a:buClr>
                <a:srgbClr val="CC0000"/>
              </a:buClr>
              <a:buSzPts val="3000"/>
              <a:buFont typeface="Noto Sans Symbols"/>
              <a:buChar char="■"/>
            </a:pP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We must use clouds and big data analytics in storing, </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processing, and mining of big data, which changes </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rapidly in time and space</a:t>
            </a:r>
            <a:endParaRPr/>
          </a:p>
          <a:p>
            <a:pPr marL="0" marR="0" lvl="0" indent="-190500" algn="l" rtl="0">
              <a:spcBef>
                <a:spcPts val="1200"/>
              </a:spcBef>
              <a:spcAft>
                <a:spcPts val="0"/>
              </a:spcAft>
              <a:buClr>
                <a:srgbClr val="CC0000"/>
              </a:buClr>
              <a:buSzPts val="3000"/>
              <a:buFont typeface="Noto Sans Symbols"/>
              <a:buChar char="■"/>
            </a:pP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Machine intelligence, clouds, IoT, and social networks </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are being integrated together to promote global economy, </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public healthcare, smart cities and environments  </a:t>
            </a:r>
            <a:endParaRPr/>
          </a:p>
          <a:p>
            <a:pPr marL="0" marR="0" lvl="0" indent="-190500" algn="l" rtl="0">
              <a:spcBef>
                <a:spcPts val="1200"/>
              </a:spcBef>
              <a:spcAft>
                <a:spcPts val="0"/>
              </a:spcAft>
              <a:buClr>
                <a:srgbClr val="CC0000"/>
              </a:buClr>
              <a:buSzPts val="3000"/>
              <a:buFont typeface="Noto Sans Symbols"/>
              <a:buChar char="■"/>
            </a:pP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On the negative side, 30% of jobs will be replaced </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by smart machines, autonomous vehicles, etc. Data</a:t>
            </a:r>
            <a:br>
              <a:rPr lang="en-US" sz="2400" b="1">
                <a:solidFill>
                  <a:schemeClr val="lt1"/>
                </a:solidFill>
                <a:effectLst>
                  <a:outerShdw blurRad="38100" dist="38100" dir="2700000" algn="tl">
                    <a:srgbClr val="000000">
                      <a:alpha val="43137"/>
                    </a:srgbClr>
                  </a:outerShdw>
                </a:effectLst>
                <a:latin typeface="Arial"/>
                <a:ea typeface="Arial"/>
                <a:cs typeface="Arial"/>
                <a:sym typeface="Arial"/>
              </a:rPr>
            </a:br>
            <a:r>
              <a:rPr lang="en-US" sz="2400" b="1">
                <a:solidFill>
                  <a:schemeClr val="lt1"/>
                </a:solidFill>
                <a:effectLst>
                  <a:outerShdw blurRad="38100" dist="38100" dir="2700000" algn="tl">
                    <a:srgbClr val="000000">
                      <a:alpha val="43137"/>
                    </a:srgbClr>
                  </a:outerShdw>
                </a:effectLst>
                <a:latin typeface="Arial"/>
                <a:ea typeface="Arial"/>
                <a:cs typeface="Arial"/>
                <a:sym typeface="Arial"/>
              </a:rPr>
              <a:t>       privacy and cyber-space crimes will grow.</a:t>
            </a:r>
            <a:endParaRPr/>
          </a:p>
        </p:txBody>
      </p:sp>
    </p:spTree>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2792"/>
        <p:cNvGrpSpPr/>
        <p:nvPr/>
      </p:nvGrpSpPr>
      <p:grpSpPr>
        <a:xfrm>
          <a:off x="0" y="0"/>
          <a:ext cx="0" cy="0"/>
          <a:chOff x="0" y="0"/>
          <a:chExt cx="0" cy="0"/>
        </a:xfrm>
      </p:grpSpPr>
      <p:sp>
        <p:nvSpPr>
          <p:cNvPr id="1862793" name="Google Shape;1862793;p22"/>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794" name="Google Shape;1862794;p22"/>
          <p:cNvPicPr preferRelativeResize="0"/>
          <p:nvPr/>
        </p:nvPicPr>
        <p:blipFill rotWithShape="1">
          <a:blip r:embed="rId3">
            <a:alphaModFix/>
          </a:blip>
          <a:srcRect/>
          <a:stretch/>
        </p:blipFill>
        <p:spPr>
          <a:xfrm>
            <a:off x="611560" y="1448780"/>
            <a:ext cx="3852428" cy="2232248"/>
          </a:xfrm>
          <a:prstGeom prst="rect">
            <a:avLst/>
          </a:prstGeom>
          <a:noFill/>
          <a:ln>
            <a:noFill/>
          </a:ln>
        </p:spPr>
      </p:pic>
      <p:pic>
        <p:nvPicPr>
          <p:cNvPr id="1862795" name="Google Shape;1862795;p22"/>
          <p:cNvPicPr preferRelativeResize="0"/>
          <p:nvPr/>
        </p:nvPicPr>
        <p:blipFill rotWithShape="1">
          <a:blip r:embed="rId4">
            <a:alphaModFix/>
          </a:blip>
          <a:srcRect/>
          <a:stretch/>
        </p:blipFill>
        <p:spPr>
          <a:xfrm>
            <a:off x="4716016" y="1448780"/>
            <a:ext cx="3996444" cy="2268252"/>
          </a:xfrm>
          <a:prstGeom prst="rect">
            <a:avLst/>
          </a:prstGeom>
          <a:noFill/>
          <a:ln>
            <a:noFill/>
          </a:ln>
        </p:spPr>
      </p:pic>
      <p:pic>
        <p:nvPicPr>
          <p:cNvPr id="1862796" name="Google Shape;1862796;p22"/>
          <p:cNvPicPr preferRelativeResize="0"/>
          <p:nvPr/>
        </p:nvPicPr>
        <p:blipFill rotWithShape="1">
          <a:blip r:embed="rId5">
            <a:alphaModFix/>
          </a:blip>
          <a:srcRect/>
          <a:stretch/>
        </p:blipFill>
        <p:spPr>
          <a:xfrm>
            <a:off x="683568" y="4329100"/>
            <a:ext cx="3672408" cy="1764196"/>
          </a:xfrm>
          <a:prstGeom prst="rect">
            <a:avLst/>
          </a:prstGeom>
          <a:noFill/>
          <a:ln>
            <a:noFill/>
          </a:ln>
        </p:spPr>
      </p:pic>
      <p:sp>
        <p:nvSpPr>
          <p:cNvPr id="1862797" name="Google Shape;1862797;p22"/>
          <p:cNvSpPr/>
          <p:nvPr/>
        </p:nvSpPr>
        <p:spPr>
          <a:xfrm>
            <a:off x="5040052" y="3897052"/>
            <a:ext cx="33483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(j) Cancer detection  </a:t>
            </a:r>
            <a:endParaRPr/>
          </a:p>
        </p:txBody>
      </p:sp>
      <p:sp>
        <p:nvSpPr>
          <p:cNvPr id="1862798" name="Google Shape;1862798;p22"/>
          <p:cNvSpPr/>
          <p:nvPr/>
        </p:nvSpPr>
        <p:spPr>
          <a:xfrm>
            <a:off x="953671" y="3887942"/>
            <a:ext cx="29523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(i) Sentiment analysis</a:t>
            </a:r>
            <a:endParaRPr/>
          </a:p>
        </p:txBody>
      </p:sp>
      <p:sp>
        <p:nvSpPr>
          <p:cNvPr id="1862799" name="Google Shape;1862799;p22"/>
          <p:cNvSpPr/>
          <p:nvPr/>
        </p:nvSpPr>
        <p:spPr>
          <a:xfrm>
            <a:off x="359532" y="368660"/>
            <a:ext cx="86769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Machine and deep learning applications </a:t>
            </a:r>
            <a:br>
              <a:rPr lang="en-US" sz="3200" b="1">
                <a:solidFill>
                  <a:srgbClr val="FFFF00"/>
                </a:solidFill>
                <a:effectLst>
                  <a:outerShdw blurRad="38100" dist="38100" dir="2700000" algn="tl">
                    <a:srgbClr val="000000">
                      <a:alpha val="43137"/>
                    </a:srgbClr>
                  </a:outerShdw>
                </a:effectLst>
                <a:latin typeface="Arial"/>
                <a:ea typeface="Arial"/>
                <a:cs typeface="Arial"/>
                <a:sym typeface="Arial"/>
              </a:rPr>
            </a:br>
            <a:r>
              <a:rPr lang="en-US" sz="2800" b="1">
                <a:solidFill>
                  <a:srgbClr val="FFFF00"/>
                </a:solidFill>
                <a:effectLst>
                  <a:outerShdw blurRad="38100" dist="38100" dir="2700000" algn="tl">
                    <a:srgbClr val="000000">
                      <a:alpha val="43137"/>
                    </a:srgbClr>
                  </a:outerShdw>
                </a:effectLst>
                <a:latin typeface="Arial"/>
                <a:ea typeface="Arial"/>
                <a:cs typeface="Arial"/>
                <a:sym typeface="Arial"/>
              </a:rPr>
              <a:t>Classified in 16 Categories</a:t>
            </a:r>
            <a:r>
              <a:rPr lang="en-US" sz="2000" b="1">
                <a:solidFill>
                  <a:srgbClr val="FFFF00"/>
                </a:solidFill>
                <a:effectLst>
                  <a:outerShdw blurRad="38100" dist="38100" dir="2700000" algn="tl">
                    <a:srgbClr val="000000">
                      <a:alpha val="43137"/>
                    </a:srgbClr>
                  </a:outerShdw>
                </a:effectLst>
                <a:latin typeface="Arial"/>
                <a:ea typeface="Arial"/>
                <a:cs typeface="Arial"/>
                <a:sym typeface="Arial"/>
              </a:rPr>
              <a:t> </a:t>
            </a: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(continued)</a:t>
            </a:r>
            <a:endParaRPr/>
          </a:p>
        </p:txBody>
      </p:sp>
      <p:sp>
        <p:nvSpPr>
          <p:cNvPr id="1862800" name="Google Shape;1862800;p22"/>
          <p:cNvSpPr/>
          <p:nvPr/>
        </p:nvSpPr>
        <p:spPr>
          <a:xfrm>
            <a:off x="467544" y="6309320"/>
            <a:ext cx="4320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  (k) Drug discovery/toxicology </a:t>
            </a:r>
            <a:endParaRPr/>
          </a:p>
        </p:txBody>
      </p:sp>
      <p:pic>
        <p:nvPicPr>
          <p:cNvPr id="1862801" name="Google Shape;1862801;p22"/>
          <p:cNvPicPr preferRelativeResize="0"/>
          <p:nvPr/>
        </p:nvPicPr>
        <p:blipFill rotWithShape="1">
          <a:blip r:embed="rId6">
            <a:alphaModFix/>
          </a:blip>
          <a:srcRect/>
          <a:stretch/>
        </p:blipFill>
        <p:spPr>
          <a:xfrm>
            <a:off x="4932040" y="4329100"/>
            <a:ext cx="3672408" cy="1800200"/>
          </a:xfrm>
          <a:prstGeom prst="rect">
            <a:avLst/>
          </a:prstGeom>
          <a:noFill/>
          <a:ln>
            <a:noFill/>
          </a:ln>
        </p:spPr>
      </p:pic>
      <p:sp>
        <p:nvSpPr>
          <p:cNvPr id="1862802" name="Google Shape;1862802;p22"/>
          <p:cNvSpPr/>
          <p:nvPr/>
        </p:nvSpPr>
        <p:spPr>
          <a:xfrm>
            <a:off x="5508104" y="6309320"/>
            <a:ext cx="25923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      (l) Radiology </a:t>
            </a:r>
            <a:endParaRPr/>
          </a:p>
        </p:txBody>
      </p:sp>
    </p:spTree>
  </p:cSld>
  <p:clrMapOvr>
    <a:masterClrMapping/>
  </p:clrMapOvr>
  <p:transition>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2807"/>
        <p:cNvGrpSpPr/>
        <p:nvPr/>
      </p:nvGrpSpPr>
      <p:grpSpPr>
        <a:xfrm>
          <a:off x="0" y="0"/>
          <a:ext cx="0" cy="0"/>
          <a:chOff x="0" y="0"/>
          <a:chExt cx="0" cy="0"/>
        </a:xfrm>
      </p:grpSpPr>
      <p:sp>
        <p:nvSpPr>
          <p:cNvPr id="1862808" name="Google Shape;1862808;p23"/>
          <p:cNvSpPr txBox="1"/>
          <p:nvPr/>
        </p:nvSpPr>
        <p:spPr>
          <a:xfrm>
            <a:off x="6286500" y="6400800"/>
            <a:ext cx="12003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a:solidFill>
                  <a:schemeClr val="lt1"/>
                </a:solidFill>
                <a:effectLst>
                  <a:outerShdw blurRad="38100" dist="38100" dir="2700000" algn="tl">
                    <a:srgbClr val="000000">
                      <a:alpha val="43137"/>
                    </a:srgbClr>
                  </a:outerShdw>
                </a:effectLst>
                <a:latin typeface="Garamond"/>
                <a:ea typeface="Garamond"/>
                <a:cs typeface="Garamond"/>
                <a:sym typeface="Garamond"/>
              </a:rPr>
              <a:t>7</a:t>
            </a:fld>
            <a:endParaRPr sz="1400" b="1">
              <a:solidFill>
                <a:schemeClr val="lt1"/>
              </a:solidFill>
              <a:effectLst>
                <a:outerShdw blurRad="38100" dist="38100" dir="2700000" algn="tl">
                  <a:srgbClr val="000000">
                    <a:alpha val="43137"/>
                  </a:srgbClr>
                </a:outerShdw>
              </a:effectLst>
              <a:latin typeface="Garamond"/>
              <a:ea typeface="Garamond"/>
              <a:cs typeface="Garamond"/>
              <a:sym typeface="Garamond"/>
            </a:endParaRPr>
          </a:p>
        </p:txBody>
      </p:sp>
      <p:sp>
        <p:nvSpPr>
          <p:cNvPr id="1862809" name="Google Shape;1862809;p23"/>
          <p:cNvSpPr/>
          <p:nvPr/>
        </p:nvSpPr>
        <p:spPr>
          <a:xfrm>
            <a:off x="0" y="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810" name="Google Shape;1862810;p23"/>
          <p:cNvPicPr preferRelativeResize="0"/>
          <p:nvPr/>
        </p:nvPicPr>
        <p:blipFill rotWithShape="1">
          <a:blip r:embed="rId3">
            <a:alphaModFix/>
          </a:blip>
          <a:srcRect/>
          <a:stretch/>
        </p:blipFill>
        <p:spPr>
          <a:xfrm>
            <a:off x="323528" y="1124744"/>
            <a:ext cx="4140460" cy="2556284"/>
          </a:xfrm>
          <a:prstGeom prst="rect">
            <a:avLst/>
          </a:prstGeom>
          <a:solidFill>
            <a:srgbClr val="66FFFF"/>
          </a:solidFill>
          <a:ln>
            <a:noFill/>
          </a:ln>
        </p:spPr>
      </p:pic>
      <p:pic>
        <p:nvPicPr>
          <p:cNvPr id="1862811" name="Google Shape;1862811;p23"/>
          <p:cNvPicPr preferRelativeResize="0"/>
          <p:nvPr/>
        </p:nvPicPr>
        <p:blipFill rotWithShape="1">
          <a:blip r:embed="rId4">
            <a:alphaModFix/>
          </a:blip>
          <a:srcRect/>
          <a:stretch/>
        </p:blipFill>
        <p:spPr>
          <a:xfrm>
            <a:off x="4824028" y="1484784"/>
            <a:ext cx="3852428" cy="2160240"/>
          </a:xfrm>
          <a:prstGeom prst="rect">
            <a:avLst/>
          </a:prstGeom>
          <a:noFill/>
          <a:ln>
            <a:noFill/>
          </a:ln>
        </p:spPr>
      </p:pic>
      <p:pic>
        <p:nvPicPr>
          <p:cNvPr id="1862812" name="Google Shape;1862812;p23"/>
          <p:cNvPicPr preferRelativeResize="0"/>
          <p:nvPr/>
        </p:nvPicPr>
        <p:blipFill rotWithShape="1">
          <a:blip r:embed="rId5">
            <a:alphaModFix/>
          </a:blip>
          <a:srcRect/>
          <a:stretch/>
        </p:blipFill>
        <p:spPr>
          <a:xfrm>
            <a:off x="323528" y="4257092"/>
            <a:ext cx="3996444" cy="2016224"/>
          </a:xfrm>
          <a:prstGeom prst="rect">
            <a:avLst/>
          </a:prstGeom>
          <a:noFill/>
          <a:ln>
            <a:noFill/>
          </a:ln>
        </p:spPr>
      </p:pic>
      <p:pic>
        <p:nvPicPr>
          <p:cNvPr id="1862813" name="Google Shape;1862813;p23"/>
          <p:cNvPicPr preferRelativeResize="0"/>
          <p:nvPr/>
        </p:nvPicPr>
        <p:blipFill rotWithShape="1">
          <a:blip r:embed="rId6">
            <a:alphaModFix/>
          </a:blip>
          <a:srcRect/>
          <a:stretch/>
        </p:blipFill>
        <p:spPr>
          <a:xfrm>
            <a:off x="4824028" y="4293096"/>
            <a:ext cx="3816424" cy="2052228"/>
          </a:xfrm>
          <a:prstGeom prst="rect">
            <a:avLst/>
          </a:prstGeom>
          <a:noFill/>
          <a:ln>
            <a:noFill/>
          </a:ln>
        </p:spPr>
      </p:pic>
      <p:sp>
        <p:nvSpPr>
          <p:cNvPr id="1862814" name="Google Shape;1862814;p23"/>
          <p:cNvSpPr/>
          <p:nvPr/>
        </p:nvSpPr>
        <p:spPr>
          <a:xfrm>
            <a:off x="647564" y="6345324"/>
            <a:ext cx="8100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        (o) Fraud detection                      (p) Sell and buy prediction</a:t>
            </a:r>
            <a:endParaRPr/>
          </a:p>
        </p:txBody>
      </p:sp>
      <p:sp>
        <p:nvSpPr>
          <p:cNvPr id="1862815" name="Google Shape;1862815;p23"/>
          <p:cNvSpPr/>
          <p:nvPr/>
        </p:nvSpPr>
        <p:spPr>
          <a:xfrm>
            <a:off x="719572" y="3753036"/>
            <a:ext cx="7560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66FFFF"/>
                </a:solidFill>
                <a:effectLst>
                  <a:outerShdw blurRad="38100" dist="38100" dir="2700000" algn="tl">
                    <a:srgbClr val="000000">
                      <a:alpha val="43137"/>
                    </a:srgbClr>
                  </a:outerShdw>
                </a:effectLst>
                <a:latin typeface="Arial"/>
                <a:ea typeface="Arial"/>
                <a:cs typeface="Arial"/>
                <a:sym typeface="Arial"/>
              </a:rPr>
              <a:t>       (m) Bioinformatics                          (n) Digital advertising </a:t>
            </a:r>
            <a:endParaRPr/>
          </a:p>
        </p:txBody>
      </p:sp>
      <p:sp>
        <p:nvSpPr>
          <p:cNvPr id="1862816" name="Google Shape;1862816;p23"/>
          <p:cNvSpPr/>
          <p:nvPr/>
        </p:nvSpPr>
        <p:spPr>
          <a:xfrm>
            <a:off x="359532" y="224644"/>
            <a:ext cx="8676900" cy="101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FFFF00"/>
                </a:solidFill>
                <a:effectLst>
                  <a:outerShdw blurRad="38100" dist="38100" dir="2700000" algn="tl">
                    <a:srgbClr val="000000">
                      <a:alpha val="43137"/>
                    </a:srgbClr>
                  </a:outerShdw>
                </a:effectLst>
                <a:latin typeface="Arial"/>
                <a:ea typeface="Arial"/>
                <a:cs typeface="Arial"/>
                <a:sym typeface="Arial"/>
              </a:rPr>
              <a:t>Machine and deep learning applications </a:t>
            </a:r>
            <a:br>
              <a:rPr lang="en-US" sz="3200" b="1">
                <a:solidFill>
                  <a:srgbClr val="FFFF00"/>
                </a:solidFill>
                <a:effectLst>
                  <a:outerShdw blurRad="38100" dist="38100" dir="2700000" algn="tl">
                    <a:srgbClr val="000000">
                      <a:alpha val="43137"/>
                    </a:srgbClr>
                  </a:outerShdw>
                </a:effectLst>
                <a:latin typeface="Arial"/>
                <a:ea typeface="Arial"/>
                <a:cs typeface="Arial"/>
                <a:sym typeface="Arial"/>
              </a:rPr>
            </a:br>
            <a:r>
              <a:rPr lang="en-US" sz="2800" b="1">
                <a:solidFill>
                  <a:srgbClr val="FFFF00"/>
                </a:solidFill>
                <a:effectLst>
                  <a:outerShdw blurRad="38100" dist="38100" dir="2700000" algn="tl">
                    <a:srgbClr val="000000">
                      <a:alpha val="43137"/>
                    </a:srgbClr>
                  </a:outerShdw>
                </a:effectLst>
                <a:latin typeface="Arial"/>
                <a:ea typeface="Arial"/>
                <a:cs typeface="Arial"/>
                <a:sym typeface="Arial"/>
              </a:rPr>
              <a:t>Classified in 16 Categories</a:t>
            </a:r>
            <a:r>
              <a:rPr lang="en-US" sz="2000" b="1">
                <a:solidFill>
                  <a:srgbClr val="FFFF00"/>
                </a:solidFill>
                <a:effectLst>
                  <a:outerShdw blurRad="38100" dist="38100" dir="2700000" algn="tl">
                    <a:srgbClr val="000000">
                      <a:alpha val="43137"/>
                    </a:srgbClr>
                  </a:outerShdw>
                </a:effectLst>
                <a:latin typeface="Arial"/>
                <a:ea typeface="Arial"/>
                <a:cs typeface="Arial"/>
                <a:sym typeface="Arial"/>
              </a:rPr>
              <a:t> </a:t>
            </a:r>
            <a:r>
              <a:rPr lang="en-US" sz="1800" b="1">
                <a:solidFill>
                  <a:srgbClr val="66FFFF"/>
                </a:solidFill>
                <a:effectLst>
                  <a:outerShdw blurRad="38100" dist="38100" dir="2700000" algn="tl">
                    <a:srgbClr val="000000">
                      <a:alpha val="43137"/>
                    </a:srgbClr>
                  </a:outerShdw>
                </a:effectLst>
                <a:latin typeface="Arial"/>
                <a:ea typeface="Arial"/>
                <a:cs typeface="Arial"/>
                <a:sym typeface="Arial"/>
              </a:rPr>
              <a:t>(continued)</a:t>
            </a:r>
            <a:endParaRPr sz="2000" b="1">
              <a:solidFill>
                <a:srgbClr val="66FFFF"/>
              </a:solidFill>
              <a:effectLst>
                <a:outerShdw blurRad="38100" dist="38100" dir="2700000" algn="tl">
                  <a:srgbClr val="000000">
                    <a:alpha val="43137"/>
                  </a:srgbClr>
                </a:outerShdw>
              </a:effectLst>
              <a:latin typeface="Arial"/>
              <a:ea typeface="Arial"/>
              <a:cs typeface="Arial"/>
              <a:sym typeface="Arial"/>
            </a:endParaRPr>
          </a:p>
        </p:txBody>
      </p:sp>
    </p:spTree>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2820"/>
        <p:cNvGrpSpPr/>
        <p:nvPr/>
      </p:nvGrpSpPr>
      <p:grpSpPr>
        <a:xfrm>
          <a:off x="0" y="0"/>
          <a:ext cx="0" cy="0"/>
          <a:chOff x="0" y="0"/>
          <a:chExt cx="0" cy="0"/>
        </a:xfrm>
      </p:grpSpPr>
      <p:sp>
        <p:nvSpPr>
          <p:cNvPr id="1862821" name="Google Shape;1862821;p24"/>
          <p:cNvSpPr/>
          <p:nvPr/>
        </p:nvSpPr>
        <p:spPr>
          <a:xfrm>
            <a:off x="838200" y="1423988"/>
            <a:ext cx="7439100" cy="4251300"/>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lt1"/>
              </a:solidFill>
              <a:effectLst>
                <a:outerShdw blurRad="38100" dist="38100" dir="2700000" algn="tl">
                  <a:srgbClr val="000000">
                    <a:alpha val="43137"/>
                  </a:srgbClr>
                </a:outerShdw>
              </a:effectLst>
              <a:latin typeface="Arial"/>
              <a:ea typeface="Arial"/>
              <a:cs typeface="Arial"/>
              <a:sym typeface="Arial"/>
            </a:endParaRPr>
          </a:p>
        </p:txBody>
      </p:sp>
      <p:pic>
        <p:nvPicPr>
          <p:cNvPr id="1862822" name="Google Shape;1862822;p24"/>
          <p:cNvPicPr preferRelativeResize="0"/>
          <p:nvPr/>
        </p:nvPicPr>
        <p:blipFill rotWithShape="1">
          <a:blip r:embed="rId3">
            <a:alphaModFix/>
          </a:blip>
          <a:srcRect/>
          <a:stretch/>
        </p:blipFill>
        <p:spPr>
          <a:xfrm>
            <a:off x="197020" y="1655786"/>
            <a:ext cx="7115175" cy="4019550"/>
          </a:xfrm>
          <a:prstGeom prst="rect">
            <a:avLst/>
          </a:prstGeom>
          <a:noFill/>
          <a:ln>
            <a:noFill/>
          </a:ln>
        </p:spPr>
      </p:pic>
      <p:sp>
        <p:nvSpPr>
          <p:cNvPr id="1862823" name="Google Shape;1862823;p24"/>
          <p:cNvSpPr txBox="1"/>
          <p:nvPr/>
        </p:nvSpPr>
        <p:spPr>
          <a:xfrm>
            <a:off x="622300" y="368300"/>
            <a:ext cx="8254200" cy="57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FF00"/>
                </a:solidFill>
                <a:latin typeface="Arial"/>
                <a:ea typeface="Arial"/>
                <a:cs typeface="Arial"/>
                <a:sym typeface="Arial"/>
              </a:rPr>
              <a:t>Data deluge enabling new challenges</a:t>
            </a:r>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2827"/>
        <p:cNvGrpSpPr/>
        <p:nvPr/>
      </p:nvGrpSpPr>
      <p:grpSpPr>
        <a:xfrm>
          <a:off x="0" y="0"/>
          <a:ext cx="0" cy="0"/>
          <a:chOff x="0" y="0"/>
          <a:chExt cx="0" cy="0"/>
        </a:xfrm>
      </p:grpSpPr>
      <p:pic>
        <p:nvPicPr>
          <p:cNvPr id="1862828" name="Google Shape;1862828;p25"/>
          <p:cNvPicPr preferRelativeResize="0"/>
          <p:nvPr/>
        </p:nvPicPr>
        <p:blipFill rotWithShape="1">
          <a:blip r:embed="rId3">
            <a:alphaModFix/>
          </a:blip>
          <a:srcRect/>
          <a:stretch/>
        </p:blipFill>
        <p:spPr>
          <a:xfrm>
            <a:off x="611605" y="1750427"/>
            <a:ext cx="4487863" cy="4100513"/>
          </a:xfrm>
          <a:prstGeom prst="rect">
            <a:avLst/>
          </a:prstGeom>
          <a:noFill/>
          <a:ln>
            <a:noFill/>
          </a:ln>
        </p:spPr>
      </p:pic>
      <p:sp>
        <p:nvSpPr>
          <p:cNvPr id="1862829" name="Google Shape;1862829;p25"/>
          <p:cNvSpPr txBox="1"/>
          <p:nvPr/>
        </p:nvSpPr>
        <p:spPr>
          <a:xfrm>
            <a:off x="355684" y="0"/>
            <a:ext cx="8372400" cy="137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FFFF00"/>
                </a:solidFill>
                <a:latin typeface="Arial"/>
                <a:ea typeface="Arial"/>
                <a:cs typeface="Arial"/>
                <a:sym typeface="Arial"/>
              </a:rPr>
              <a:t>Interactions among 4 technical challenges: </a:t>
            </a:r>
            <a:br>
              <a:rPr lang="en-US" sz="2800" b="1">
                <a:solidFill>
                  <a:srgbClr val="FFFF00"/>
                </a:solidFill>
                <a:latin typeface="Arial"/>
                <a:ea typeface="Arial"/>
                <a:cs typeface="Arial"/>
                <a:sym typeface="Arial"/>
              </a:rPr>
            </a:br>
            <a:r>
              <a:rPr lang="en-US" sz="2800" b="1">
                <a:solidFill>
                  <a:srgbClr val="00FF00"/>
                </a:solidFill>
                <a:latin typeface="Arial"/>
                <a:ea typeface="Arial"/>
                <a:cs typeface="Arial"/>
                <a:sym typeface="Arial"/>
              </a:rPr>
              <a:t>Data deluge, cloud technology, eScience, </a:t>
            </a:r>
            <a:br>
              <a:rPr lang="en-US" sz="2800" b="1">
                <a:solidFill>
                  <a:srgbClr val="00FF00"/>
                </a:solidFill>
                <a:latin typeface="Arial"/>
                <a:ea typeface="Arial"/>
                <a:cs typeface="Arial"/>
                <a:sym typeface="Arial"/>
              </a:rPr>
            </a:br>
            <a:r>
              <a:rPr lang="en-US" sz="2800" b="1">
                <a:solidFill>
                  <a:srgbClr val="00FF00"/>
                </a:solidFill>
                <a:latin typeface="Arial"/>
                <a:ea typeface="Arial"/>
                <a:cs typeface="Arial"/>
                <a:sym typeface="Arial"/>
              </a:rPr>
              <a:t>and multicore/parallel computing</a:t>
            </a:r>
            <a:endParaRPr/>
          </a:p>
        </p:txBody>
      </p:sp>
      <p:sp>
        <p:nvSpPr>
          <p:cNvPr id="1862830" name="Google Shape;1862830;p25"/>
          <p:cNvSpPr/>
          <p:nvPr/>
        </p:nvSpPr>
        <p:spPr>
          <a:xfrm>
            <a:off x="5470358" y="1662280"/>
            <a:ext cx="3473100" cy="363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lt1"/>
                </a:solidFill>
                <a:effectLst>
                  <a:outerShdw blurRad="38100" dist="38100" dir="2700000" algn="tl">
                    <a:srgbClr val="000000"/>
                  </a:outerShdw>
                </a:effectLst>
                <a:latin typeface="Arial"/>
                <a:ea typeface="Arial"/>
                <a:cs typeface="Arial"/>
                <a:sym typeface="Arial"/>
              </a:rPr>
              <a:t>You have to </a:t>
            </a:r>
            <a:r>
              <a:rPr lang="en-US" sz="2000" b="1">
                <a:solidFill>
                  <a:srgbClr val="00FFFF"/>
                </a:solidFill>
                <a:effectLst>
                  <a:outerShdw blurRad="38100" dist="38100" dir="2700000" algn="tl">
                    <a:srgbClr val="000000"/>
                  </a:outerShdw>
                </a:effectLst>
                <a:latin typeface="Arial"/>
                <a:ea typeface="Arial"/>
                <a:cs typeface="Arial"/>
                <a:sym typeface="Arial"/>
              </a:rPr>
              <a:t>attend</a:t>
            </a:r>
            <a:r>
              <a:rPr lang="en-US" sz="2000" b="1">
                <a:solidFill>
                  <a:schemeClr val="lt1"/>
                </a:solidFill>
                <a:effectLst>
                  <a:outerShdw blurRad="38100" dist="38100" dir="2700000" algn="tl">
                    <a:srgbClr val="000000"/>
                  </a:outerShdw>
                </a:effectLst>
                <a:latin typeface="Arial"/>
                <a:ea typeface="Arial"/>
                <a:cs typeface="Arial"/>
                <a:sym typeface="Arial"/>
              </a:rPr>
              <a:t> all lectures, </a:t>
            </a:r>
            <a:r>
              <a:rPr lang="en-US" sz="2000" b="1">
                <a:solidFill>
                  <a:srgbClr val="00FFFF"/>
                </a:solidFill>
                <a:effectLst>
                  <a:outerShdw blurRad="38100" dist="38100" dir="2700000" algn="tl">
                    <a:srgbClr val="000000"/>
                  </a:outerShdw>
                </a:effectLst>
                <a:latin typeface="Arial"/>
                <a:ea typeface="Arial"/>
                <a:cs typeface="Arial"/>
                <a:sym typeface="Arial"/>
              </a:rPr>
              <a:t>read </a:t>
            </a:r>
            <a:r>
              <a:rPr lang="en-US" sz="2000" b="1">
                <a:solidFill>
                  <a:schemeClr val="lt1"/>
                </a:solidFill>
                <a:effectLst>
                  <a:outerShdw blurRad="38100" dist="38100" dir="2700000" algn="tl">
                    <a:srgbClr val="000000"/>
                  </a:outerShdw>
                </a:effectLst>
                <a:latin typeface="Arial"/>
                <a:ea typeface="Arial"/>
                <a:cs typeface="Arial"/>
                <a:sym typeface="Arial"/>
              </a:rPr>
              <a:t>books and some selected papers, </a:t>
            </a:r>
            <a:br>
              <a:rPr lang="en-US" sz="2000" b="1">
                <a:solidFill>
                  <a:schemeClr val="lt1"/>
                </a:solidFill>
                <a:effectLst>
                  <a:outerShdw blurRad="38100" dist="38100" dir="2700000" algn="tl">
                    <a:srgbClr val="000000"/>
                  </a:outerShdw>
                </a:effectLst>
                <a:latin typeface="Arial"/>
                <a:ea typeface="Arial"/>
                <a:cs typeface="Arial"/>
                <a:sym typeface="Arial"/>
              </a:rPr>
            </a:br>
            <a:r>
              <a:rPr lang="en-US" sz="2000" b="1">
                <a:solidFill>
                  <a:srgbClr val="00FFFF"/>
                </a:solidFill>
                <a:effectLst>
                  <a:outerShdw blurRad="38100" dist="38100" dir="2700000" algn="tl">
                    <a:srgbClr val="000000"/>
                  </a:outerShdw>
                </a:effectLst>
                <a:latin typeface="Arial"/>
                <a:ea typeface="Arial"/>
                <a:cs typeface="Arial"/>
                <a:sym typeface="Arial"/>
              </a:rPr>
              <a:t>do</a:t>
            </a:r>
            <a:r>
              <a:rPr lang="en-US" sz="2000" b="1">
                <a:solidFill>
                  <a:schemeClr val="lt1"/>
                </a:solidFill>
                <a:effectLst>
                  <a:outerShdw blurRad="38100" dist="38100" dir="2700000" algn="tl">
                    <a:srgbClr val="000000"/>
                  </a:outerShdw>
                </a:effectLst>
                <a:latin typeface="Arial"/>
                <a:ea typeface="Arial"/>
                <a:cs typeface="Arial"/>
                <a:sym typeface="Arial"/>
              </a:rPr>
              <a:t> the homework, </a:t>
            </a:r>
            <a:r>
              <a:rPr lang="en-US" sz="2000" b="1">
                <a:solidFill>
                  <a:srgbClr val="00FFFF"/>
                </a:solidFill>
                <a:effectLst>
                  <a:outerShdw blurRad="38100" dist="38100" dir="2700000" algn="tl">
                    <a:srgbClr val="000000"/>
                  </a:outerShdw>
                </a:effectLst>
                <a:latin typeface="Arial"/>
                <a:ea typeface="Arial"/>
                <a:cs typeface="Arial"/>
                <a:sym typeface="Arial"/>
              </a:rPr>
              <a:t>perform</a:t>
            </a:r>
            <a:r>
              <a:rPr lang="en-US" sz="2000" b="1">
                <a:solidFill>
                  <a:schemeClr val="lt1"/>
                </a:solidFill>
                <a:effectLst>
                  <a:outerShdw blurRad="38100" dist="38100" dir="2700000" algn="tl">
                    <a:srgbClr val="000000"/>
                  </a:outerShdw>
                </a:effectLst>
                <a:latin typeface="Arial"/>
                <a:ea typeface="Arial"/>
                <a:cs typeface="Arial"/>
                <a:sym typeface="Arial"/>
              </a:rPr>
              <a:t> the cloud experiments, </a:t>
            </a:r>
            <a:br>
              <a:rPr lang="en-US" sz="2000" b="1">
                <a:solidFill>
                  <a:schemeClr val="lt1"/>
                </a:solidFill>
                <a:effectLst>
                  <a:outerShdw blurRad="38100" dist="38100" dir="2700000" algn="tl">
                    <a:srgbClr val="000000"/>
                  </a:outerShdw>
                </a:effectLst>
                <a:latin typeface="Arial"/>
                <a:ea typeface="Arial"/>
                <a:cs typeface="Arial"/>
                <a:sym typeface="Arial"/>
              </a:rPr>
            </a:br>
            <a:r>
              <a:rPr lang="en-US" sz="2000" b="1">
                <a:solidFill>
                  <a:srgbClr val="00FFFF"/>
                </a:solidFill>
                <a:effectLst>
                  <a:outerShdw blurRad="38100" dist="38100" dir="2700000" algn="tl">
                    <a:srgbClr val="000000"/>
                  </a:outerShdw>
                </a:effectLst>
                <a:latin typeface="Arial"/>
                <a:ea typeface="Arial"/>
                <a:cs typeface="Arial"/>
                <a:sym typeface="Arial"/>
              </a:rPr>
              <a:t>write </a:t>
            </a:r>
            <a:r>
              <a:rPr lang="en-US" sz="2000" b="1">
                <a:solidFill>
                  <a:schemeClr val="lt1"/>
                </a:solidFill>
                <a:effectLst>
                  <a:outerShdw blurRad="38100" dist="38100" dir="2700000" algn="tl">
                    <a:srgbClr val="000000"/>
                  </a:outerShdw>
                </a:effectLst>
                <a:latin typeface="Arial"/>
                <a:ea typeface="Arial"/>
                <a:cs typeface="Arial"/>
                <a:sym typeface="Arial"/>
              </a:rPr>
              <a:t>the project report, and </a:t>
            </a:r>
            <a:r>
              <a:rPr lang="en-US" sz="2000" b="1">
                <a:solidFill>
                  <a:srgbClr val="00FFFF"/>
                </a:solidFill>
                <a:effectLst>
                  <a:outerShdw blurRad="38100" dist="38100" dir="2700000" algn="tl">
                    <a:srgbClr val="000000"/>
                  </a:outerShdw>
                </a:effectLst>
                <a:latin typeface="Arial"/>
                <a:ea typeface="Arial"/>
                <a:cs typeface="Arial"/>
                <a:sym typeface="Arial"/>
              </a:rPr>
              <a:t>do </a:t>
            </a:r>
            <a:r>
              <a:rPr lang="en-US" sz="2000" b="1">
                <a:solidFill>
                  <a:schemeClr val="lt1"/>
                </a:solidFill>
                <a:effectLst>
                  <a:outerShdw blurRad="38100" dist="38100" dir="2700000" algn="tl">
                    <a:srgbClr val="000000"/>
                  </a:outerShdw>
                </a:effectLst>
                <a:latin typeface="Arial"/>
                <a:ea typeface="Arial"/>
                <a:cs typeface="Arial"/>
                <a:sym typeface="Arial"/>
              </a:rPr>
              <a:t>well in quizzes, and mid-term and final exams. </a:t>
            </a:r>
            <a:endParaRPr/>
          </a:p>
          <a:p>
            <a:pPr marL="0" marR="0" lvl="0" indent="0" algn="l" rtl="0">
              <a:spcBef>
                <a:spcPts val="1000"/>
              </a:spcBef>
              <a:spcAft>
                <a:spcPts val="0"/>
              </a:spcAft>
              <a:buNone/>
            </a:pPr>
            <a:r>
              <a:rPr lang="en-US" sz="2000" b="1">
                <a:solidFill>
                  <a:srgbClr val="00FF00"/>
                </a:solidFill>
                <a:effectLst>
                  <a:outerShdw blurRad="38100" dist="38100" dir="2700000" algn="tl">
                    <a:srgbClr val="000000"/>
                  </a:outerShdw>
                </a:effectLst>
                <a:latin typeface="Arial"/>
                <a:ea typeface="Arial"/>
                <a:cs typeface="Arial"/>
                <a:sym typeface="Arial"/>
              </a:rPr>
              <a:t>Do not take this course if do not have the time to  </a:t>
            </a:r>
            <a:br>
              <a:rPr lang="en-US" sz="2000" b="1">
                <a:solidFill>
                  <a:srgbClr val="00FF00"/>
                </a:solidFill>
                <a:effectLst>
                  <a:outerShdw blurRad="38100" dist="38100" dir="2700000" algn="tl">
                    <a:srgbClr val="000000"/>
                  </a:outerShdw>
                </a:effectLst>
                <a:latin typeface="Arial"/>
                <a:ea typeface="Arial"/>
                <a:cs typeface="Arial"/>
                <a:sym typeface="Arial"/>
              </a:rPr>
            </a:br>
            <a:r>
              <a:rPr lang="en-US" sz="2000" b="1">
                <a:solidFill>
                  <a:srgbClr val="00FF00"/>
                </a:solidFill>
                <a:effectLst>
                  <a:outerShdw blurRad="38100" dist="38100" dir="2700000" algn="tl">
                    <a:srgbClr val="000000"/>
                  </a:outerShdw>
                </a:effectLst>
                <a:latin typeface="Arial"/>
                <a:ea typeface="Arial"/>
                <a:cs typeface="Arial"/>
                <a:sym typeface="Arial"/>
              </a:rPr>
              <a:t>dedicate yourself to it.</a:t>
            </a:r>
            <a:endParaRPr/>
          </a:p>
        </p:txBody>
      </p:sp>
    </p:spTree>
  </p:cSld>
  <p:clrMapOvr>
    <a:masterClrMapping/>
  </p:clrMapOvr>
  <p:transition>
    <p:zoom/>
  </p:transition>
</p:sld>
</file>

<file path=ppt/theme/theme1.xml><?xml version="1.0" encoding="utf-8"?>
<a:theme xmlns:a="http://schemas.openxmlformats.org/drawingml/2006/main" name="Hwang-EE657-Lecture1-Intruction-Aug31-2007">
  <a:themeElements>
    <a:clrScheme name="Hwang-EE657-Lecture1-Intruction-Aug31-2007 1">
      <a:dk1>
        <a:srgbClr val="000000"/>
      </a:dk1>
      <a:lt1>
        <a:srgbClr val="FFFFFF"/>
      </a:lt1>
      <a:dk2>
        <a:srgbClr val="00478E"/>
      </a:dk2>
      <a:lt2>
        <a:srgbClr val="FFCC29"/>
      </a:lt2>
      <a:accent1>
        <a:srgbClr val="FCEB98"/>
      </a:accent1>
      <a:accent2>
        <a:srgbClr val="6699FF"/>
      </a:accent2>
      <a:accent3>
        <a:srgbClr val="AAB1C6"/>
      </a:accent3>
      <a:accent4>
        <a:srgbClr val="DADADA"/>
      </a:accent4>
      <a:accent5>
        <a:srgbClr val="FDF3CA"/>
      </a:accent5>
      <a:accent6>
        <a:srgbClr val="5C8AE7"/>
      </a:accent6>
      <a:hlink>
        <a:srgbClr val="66CC66"/>
      </a:hlink>
      <a:folHlink>
        <a:srgbClr val="FA74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عرض على الشاشة (4:3)</PresentationFormat>
  <Slides>52</Slides>
  <Notes>52</Notes>
  <HiddenSlides>0</HiddenSlides>
  <ScaleCrop>false</ScaleCrop>
  <HeadingPairs>
    <vt:vector size="4" baseType="variant">
      <vt:variant>
        <vt:lpstr>نسق</vt:lpstr>
      </vt:variant>
      <vt:variant>
        <vt:i4>1</vt:i4>
      </vt:variant>
      <vt:variant>
        <vt:lpstr>عناوين الشرائح</vt:lpstr>
      </vt:variant>
      <vt:variant>
        <vt:i4>52</vt:i4>
      </vt:variant>
    </vt:vector>
  </HeadingPairs>
  <TitlesOfParts>
    <vt:vector size="53" baseType="lpstr">
      <vt:lpstr>Hwang-EE657-Lecture1-Intruction-Aug31-2007</vt:lpstr>
      <vt:lpstr>    Kai Hwang  Cloud Computing for Machine  Learning and Cognitive Applications The MIT Press, Cambridge, MA, 2017  Chapter 1: Cloud Computing Principles and Technologies  (52 slides for 3-hour lectures)  In total, there are 746 slides in 10 chapter files. These  slides are suggested for use in 45 hours of lectures  for senior undergraduate or graduate courses in one semester.      All rights reserved by Kai Hwang, September 2017. These are offered through   MIT Press for exclusive use by qualified instructors adopting the textbook.  All slide files are not for public sale, publication, or release.  </vt:lpstr>
      <vt:lpstr>عرض تقديمي في PowerPoint</vt:lpstr>
      <vt:lpstr>Cloud computing over big data</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         From desktop/HPC/grids to datacenters and clouds in 30 years</vt:lpstr>
      <vt:lpstr>From HPC Systems and Clusters to Grids, P2P  Networks, Clouds, and the Internet of Things</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The cloud </vt:lpstr>
      <vt:lpstr>The next revolution in IT Cloud computing</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Cloud business potential:  A trillion-dollar-business/year by 2020? </vt:lpstr>
      <vt:lpstr>عرض تقديمي في PowerPoint</vt:lpstr>
      <vt:lpstr>Warehouse-scale computer</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Kai Hwang  Cloud Computing for Machine  Learning and Cognitive Applications The MIT Press, Cambridge, MA, 2017  Chapter 1: Cloud Computing Principles and Technologies  (52 slides for 3-hour lectures)  In total, there are 746 slides in 10 chapter files. These  slides are suggested for use in 45 hours of lectures  for senior undergraduate or graduate courses in one semester.      All rights reserved by Kai Hwang, September 2017. These are offered through   MIT Press for exclusive use by qualified instructors adopting the textbook.  All slide files are not for public sale, publication, or release.  </dc:title>
  <cp:lastModifiedBy>0206186</cp:lastModifiedBy>
  <cp:revision>1</cp:revision>
  <dcterms:modified xsi:type="dcterms:W3CDTF">2022-05-14T01:42:20Z</dcterms:modified>
</cp:coreProperties>
</file>